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285" r:id="rId3"/>
    <p:sldId id="286" r:id="rId4"/>
    <p:sldId id="284" r:id="rId5"/>
    <p:sldId id="257" r:id="rId6"/>
    <p:sldId id="259" r:id="rId7"/>
    <p:sldId id="258" r:id="rId8"/>
    <p:sldId id="261" r:id="rId9"/>
    <p:sldId id="262" r:id="rId10"/>
    <p:sldId id="287" r:id="rId11"/>
    <p:sldId id="270" r:id="rId12"/>
    <p:sldId id="293" r:id="rId13"/>
    <p:sldId id="294" r:id="rId14"/>
    <p:sldId id="263" r:id="rId15"/>
    <p:sldId id="273" r:id="rId16"/>
    <p:sldId id="264" r:id="rId17"/>
    <p:sldId id="266" r:id="rId18"/>
    <p:sldId id="274" r:id="rId19"/>
    <p:sldId id="267" r:id="rId20"/>
    <p:sldId id="275" r:id="rId21"/>
    <p:sldId id="290" r:id="rId22"/>
    <p:sldId id="277" r:id="rId23"/>
    <p:sldId id="276" r:id="rId24"/>
    <p:sldId id="271" r:id="rId25"/>
    <p:sldId id="2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96" autoAdjust="0"/>
    <p:restoredTop sz="73175" autoAdjust="0"/>
  </p:normalViewPr>
  <p:slideViewPr>
    <p:cSldViewPr>
      <p:cViewPr>
        <p:scale>
          <a:sx n="66" d="100"/>
          <a:sy n="66" d="100"/>
        </p:scale>
        <p:origin x="-612" y="216"/>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BE93F2-C3EF-4EEC-B7BC-EA54055B6511}" type="doc">
      <dgm:prSet loTypeId="urn:microsoft.com/office/officeart/2005/8/layout/pyramid1" loCatId="pyramid" qsTypeId="urn:microsoft.com/office/officeart/2005/8/quickstyle/simple1" qsCatId="simple" csTypeId="urn:microsoft.com/office/officeart/2005/8/colors/accent1_2" csCatId="accent1" phldr="1"/>
      <dgm:spPr/>
    </dgm:pt>
    <dgm:pt modelId="{653A4C4D-3D01-4341-B918-F02F4C5023F7}">
      <dgm:prSet phldrT="[Text]"/>
      <dgm:spPr>
        <a:solidFill>
          <a:schemeClr val="accent6">
            <a:lumMod val="40000"/>
            <a:lumOff val="60000"/>
          </a:schemeClr>
        </a:solidFill>
      </dgm:spPr>
      <dgm:t>
        <a:bodyPr/>
        <a:lstStyle/>
        <a:p>
          <a:r>
            <a:rPr lang="en-US" dirty="0" smtClean="0"/>
            <a:t>Curriculum &amp; Assessment System</a:t>
          </a:r>
          <a:endParaRPr lang="en-US" dirty="0"/>
        </a:p>
      </dgm:t>
    </dgm:pt>
    <dgm:pt modelId="{9BF2CDBE-F427-49C5-A012-6350614B30ED}" type="parTrans" cxnId="{4E9DED3D-9A6C-4CF4-8CF0-CDD077FDA9CA}">
      <dgm:prSet/>
      <dgm:spPr/>
      <dgm:t>
        <a:bodyPr/>
        <a:lstStyle/>
        <a:p>
          <a:endParaRPr lang="en-US"/>
        </a:p>
      </dgm:t>
    </dgm:pt>
    <dgm:pt modelId="{FC003BC4-00AB-493C-B37D-58BEBD7C532E}" type="sibTrans" cxnId="{4E9DED3D-9A6C-4CF4-8CF0-CDD077FDA9CA}">
      <dgm:prSet/>
      <dgm:spPr/>
      <dgm:t>
        <a:bodyPr/>
        <a:lstStyle/>
        <a:p>
          <a:endParaRPr lang="en-US"/>
        </a:p>
      </dgm:t>
    </dgm:pt>
    <dgm:pt modelId="{2E869441-F1BB-42AF-9C6E-78C7A657FAA0}">
      <dgm:prSet phldrT="[Text]" custT="1"/>
      <dgm:spPr/>
      <dgm:t>
        <a:bodyPr/>
        <a:lstStyle/>
        <a:p>
          <a:r>
            <a:rPr lang="en-US" sz="1800" dirty="0" smtClean="0"/>
            <a:t>Mission	            Learning Principles</a:t>
          </a:r>
          <a:endParaRPr lang="en-US" sz="1800" dirty="0"/>
        </a:p>
      </dgm:t>
    </dgm:pt>
    <dgm:pt modelId="{331983C4-3E15-487B-86CF-8C94081DF589}" type="parTrans" cxnId="{DB87ADCB-2266-471B-9AD0-E7A57D56AEC8}">
      <dgm:prSet/>
      <dgm:spPr/>
      <dgm:t>
        <a:bodyPr/>
        <a:lstStyle/>
        <a:p>
          <a:endParaRPr lang="en-US"/>
        </a:p>
      </dgm:t>
    </dgm:pt>
    <dgm:pt modelId="{2769BE0D-C646-4FB8-BD8C-645764BB14E4}" type="sibTrans" cxnId="{DB87ADCB-2266-471B-9AD0-E7A57D56AEC8}">
      <dgm:prSet/>
      <dgm:spPr/>
      <dgm:t>
        <a:bodyPr/>
        <a:lstStyle/>
        <a:p>
          <a:endParaRPr lang="en-US"/>
        </a:p>
      </dgm:t>
    </dgm:pt>
    <dgm:pt modelId="{3EB1B3B2-9C3F-41BF-B92A-C1ECCE0CDF95}">
      <dgm:prSet/>
      <dgm:spPr/>
      <dgm:t>
        <a:bodyPr/>
        <a:lstStyle/>
        <a:p>
          <a:r>
            <a:rPr lang="en-US" dirty="0" smtClean="0"/>
            <a:t>Policies, </a:t>
          </a:r>
        </a:p>
        <a:p>
          <a:r>
            <a:rPr lang="en-US" dirty="0" smtClean="0"/>
            <a:t>Structures, </a:t>
          </a:r>
        </a:p>
        <a:p>
          <a:r>
            <a:rPr lang="en-US" dirty="0" smtClean="0"/>
            <a:t>Governance, Resource Allocation</a:t>
          </a:r>
          <a:endParaRPr lang="en-US" dirty="0"/>
        </a:p>
      </dgm:t>
    </dgm:pt>
    <dgm:pt modelId="{49402BBF-595C-4B68-AEB5-646334A8EC0E}" type="parTrans" cxnId="{DF872F37-156E-4F73-84C1-D62A92983C0D}">
      <dgm:prSet/>
      <dgm:spPr/>
      <dgm:t>
        <a:bodyPr/>
        <a:lstStyle/>
        <a:p>
          <a:endParaRPr lang="en-US"/>
        </a:p>
      </dgm:t>
    </dgm:pt>
    <dgm:pt modelId="{A7A1C3F7-38D5-4BC0-B8A7-E8B8CCF34FEA}" type="sibTrans" cxnId="{DF872F37-156E-4F73-84C1-D62A92983C0D}">
      <dgm:prSet/>
      <dgm:spPr/>
      <dgm:t>
        <a:bodyPr/>
        <a:lstStyle/>
        <a:p>
          <a:endParaRPr lang="en-US"/>
        </a:p>
      </dgm:t>
    </dgm:pt>
    <dgm:pt modelId="{E1FE28CB-87B0-44D4-B001-37A3E5EB623E}">
      <dgm:prSet/>
      <dgm:spPr/>
      <dgm:t>
        <a:bodyPr/>
        <a:lstStyle/>
        <a:p>
          <a:r>
            <a:rPr lang="en-US" dirty="0" smtClean="0"/>
            <a:t>Personnel – Hiring, Appraisal, Development</a:t>
          </a:r>
          <a:endParaRPr lang="en-US" dirty="0"/>
        </a:p>
      </dgm:t>
    </dgm:pt>
    <dgm:pt modelId="{F7535B89-E152-48BC-AACA-EB8CFA437815}" type="parTrans" cxnId="{E67A94C5-9644-4F1C-97C0-A45F6AB695CF}">
      <dgm:prSet/>
      <dgm:spPr/>
      <dgm:t>
        <a:bodyPr/>
        <a:lstStyle/>
        <a:p>
          <a:endParaRPr lang="en-US"/>
        </a:p>
      </dgm:t>
    </dgm:pt>
    <dgm:pt modelId="{1C44BDF9-CDAC-4824-82B1-7361395987C6}" type="sibTrans" cxnId="{E67A94C5-9644-4F1C-97C0-A45F6AB695CF}">
      <dgm:prSet/>
      <dgm:spPr/>
      <dgm:t>
        <a:bodyPr/>
        <a:lstStyle/>
        <a:p>
          <a:endParaRPr lang="en-US"/>
        </a:p>
      </dgm:t>
    </dgm:pt>
    <dgm:pt modelId="{56FAE669-7CD7-4392-9AC2-467F38F874D8}">
      <dgm:prSet/>
      <dgm:spPr/>
      <dgm:t>
        <a:bodyPr/>
        <a:lstStyle/>
        <a:p>
          <a:r>
            <a:rPr lang="en-US" dirty="0" smtClean="0"/>
            <a:t>Instructional Programs &amp; Practices </a:t>
          </a:r>
          <a:endParaRPr lang="en-US" dirty="0"/>
        </a:p>
      </dgm:t>
    </dgm:pt>
    <dgm:pt modelId="{B54DCD1E-C46C-44AF-B719-7261E1733EFE}" type="parTrans" cxnId="{3F5BDCA4-3E73-48F2-A1EC-8BBBD02C79CC}">
      <dgm:prSet/>
      <dgm:spPr/>
      <dgm:t>
        <a:bodyPr/>
        <a:lstStyle/>
        <a:p>
          <a:endParaRPr lang="en-US"/>
        </a:p>
      </dgm:t>
    </dgm:pt>
    <dgm:pt modelId="{85B25D27-2F79-4D1A-92CF-824524BF777A}" type="sibTrans" cxnId="{3F5BDCA4-3E73-48F2-A1EC-8BBBD02C79CC}">
      <dgm:prSet/>
      <dgm:spPr/>
      <dgm:t>
        <a:bodyPr/>
        <a:lstStyle/>
        <a:p>
          <a:endParaRPr lang="en-US"/>
        </a:p>
      </dgm:t>
    </dgm:pt>
    <dgm:pt modelId="{DBE3A1BB-83AA-4B53-8862-8870F3249311}" type="pres">
      <dgm:prSet presAssocID="{E7BE93F2-C3EF-4EEC-B7BC-EA54055B6511}" presName="Name0" presStyleCnt="0">
        <dgm:presLayoutVars>
          <dgm:dir/>
          <dgm:animLvl val="lvl"/>
          <dgm:resizeHandles val="exact"/>
        </dgm:presLayoutVars>
      </dgm:prSet>
      <dgm:spPr/>
    </dgm:pt>
    <dgm:pt modelId="{D03894A3-598C-4444-8274-3530498707F0}" type="pres">
      <dgm:prSet presAssocID="{3EB1B3B2-9C3F-41BF-B92A-C1ECCE0CDF95}" presName="Name8" presStyleCnt="0"/>
      <dgm:spPr/>
    </dgm:pt>
    <dgm:pt modelId="{4E2AB986-4AF7-4885-BBB3-4064FC0ED114}" type="pres">
      <dgm:prSet presAssocID="{3EB1B3B2-9C3F-41BF-B92A-C1ECCE0CDF95}" presName="level" presStyleLbl="node1" presStyleIdx="0" presStyleCnt="5">
        <dgm:presLayoutVars>
          <dgm:chMax val="1"/>
          <dgm:bulletEnabled val="1"/>
        </dgm:presLayoutVars>
      </dgm:prSet>
      <dgm:spPr/>
      <dgm:t>
        <a:bodyPr/>
        <a:lstStyle/>
        <a:p>
          <a:endParaRPr lang="en-US"/>
        </a:p>
      </dgm:t>
    </dgm:pt>
    <dgm:pt modelId="{E512319C-58E6-43A3-A1E1-30C0DA323434}" type="pres">
      <dgm:prSet presAssocID="{3EB1B3B2-9C3F-41BF-B92A-C1ECCE0CDF95}" presName="levelTx" presStyleLbl="revTx" presStyleIdx="0" presStyleCnt="0">
        <dgm:presLayoutVars>
          <dgm:chMax val="1"/>
          <dgm:bulletEnabled val="1"/>
        </dgm:presLayoutVars>
      </dgm:prSet>
      <dgm:spPr/>
      <dgm:t>
        <a:bodyPr/>
        <a:lstStyle/>
        <a:p>
          <a:endParaRPr lang="en-US"/>
        </a:p>
      </dgm:t>
    </dgm:pt>
    <dgm:pt modelId="{2E757F8F-6161-40A9-AE13-C001CAD2B5D3}" type="pres">
      <dgm:prSet presAssocID="{E1FE28CB-87B0-44D4-B001-37A3E5EB623E}" presName="Name8" presStyleCnt="0"/>
      <dgm:spPr/>
    </dgm:pt>
    <dgm:pt modelId="{96C6BDC8-7A6C-4F6D-9B24-2B91ACED8D15}" type="pres">
      <dgm:prSet presAssocID="{E1FE28CB-87B0-44D4-B001-37A3E5EB623E}" presName="level" presStyleLbl="node1" presStyleIdx="1" presStyleCnt="5" custScaleY="38248">
        <dgm:presLayoutVars>
          <dgm:chMax val="1"/>
          <dgm:bulletEnabled val="1"/>
        </dgm:presLayoutVars>
      </dgm:prSet>
      <dgm:spPr/>
      <dgm:t>
        <a:bodyPr/>
        <a:lstStyle/>
        <a:p>
          <a:endParaRPr lang="en-US"/>
        </a:p>
      </dgm:t>
    </dgm:pt>
    <dgm:pt modelId="{46D709DB-4439-4F19-85D8-D95A83F7C89A}" type="pres">
      <dgm:prSet presAssocID="{E1FE28CB-87B0-44D4-B001-37A3E5EB623E}" presName="levelTx" presStyleLbl="revTx" presStyleIdx="0" presStyleCnt="0">
        <dgm:presLayoutVars>
          <dgm:chMax val="1"/>
          <dgm:bulletEnabled val="1"/>
        </dgm:presLayoutVars>
      </dgm:prSet>
      <dgm:spPr/>
      <dgm:t>
        <a:bodyPr/>
        <a:lstStyle/>
        <a:p>
          <a:endParaRPr lang="en-US"/>
        </a:p>
      </dgm:t>
    </dgm:pt>
    <dgm:pt modelId="{282CC322-6280-4A53-8252-7A1DE8C05362}" type="pres">
      <dgm:prSet presAssocID="{56FAE669-7CD7-4392-9AC2-467F38F874D8}" presName="Name8" presStyleCnt="0"/>
      <dgm:spPr/>
    </dgm:pt>
    <dgm:pt modelId="{9F373648-B238-4A30-A515-DCF31B163493}" type="pres">
      <dgm:prSet presAssocID="{56FAE669-7CD7-4392-9AC2-467F38F874D8}" presName="level" presStyleLbl="node1" presStyleIdx="2" presStyleCnt="5" custScaleY="38137">
        <dgm:presLayoutVars>
          <dgm:chMax val="1"/>
          <dgm:bulletEnabled val="1"/>
        </dgm:presLayoutVars>
      </dgm:prSet>
      <dgm:spPr/>
      <dgm:t>
        <a:bodyPr/>
        <a:lstStyle/>
        <a:p>
          <a:endParaRPr lang="en-US"/>
        </a:p>
      </dgm:t>
    </dgm:pt>
    <dgm:pt modelId="{E4E61C11-181C-4166-B0C9-72A3DEEC9874}" type="pres">
      <dgm:prSet presAssocID="{56FAE669-7CD7-4392-9AC2-467F38F874D8}" presName="levelTx" presStyleLbl="revTx" presStyleIdx="0" presStyleCnt="0">
        <dgm:presLayoutVars>
          <dgm:chMax val="1"/>
          <dgm:bulletEnabled val="1"/>
        </dgm:presLayoutVars>
      </dgm:prSet>
      <dgm:spPr/>
      <dgm:t>
        <a:bodyPr/>
        <a:lstStyle/>
        <a:p>
          <a:endParaRPr lang="en-US"/>
        </a:p>
      </dgm:t>
    </dgm:pt>
    <dgm:pt modelId="{95FE7291-AA77-452A-9C89-B05E5C2C2B36}" type="pres">
      <dgm:prSet presAssocID="{653A4C4D-3D01-4341-B918-F02F4C5023F7}" presName="Name8" presStyleCnt="0"/>
      <dgm:spPr/>
    </dgm:pt>
    <dgm:pt modelId="{808B04AA-56F1-4E00-BA7A-D3303161E6FB}" type="pres">
      <dgm:prSet presAssocID="{653A4C4D-3D01-4341-B918-F02F4C5023F7}" presName="level" presStyleLbl="node1" presStyleIdx="3" presStyleCnt="5" custScaleY="45373">
        <dgm:presLayoutVars>
          <dgm:chMax val="1"/>
          <dgm:bulletEnabled val="1"/>
        </dgm:presLayoutVars>
      </dgm:prSet>
      <dgm:spPr/>
      <dgm:t>
        <a:bodyPr/>
        <a:lstStyle/>
        <a:p>
          <a:endParaRPr lang="en-US"/>
        </a:p>
      </dgm:t>
    </dgm:pt>
    <dgm:pt modelId="{003D208A-9F2D-40DB-81D4-150C9A081F39}" type="pres">
      <dgm:prSet presAssocID="{653A4C4D-3D01-4341-B918-F02F4C5023F7}" presName="levelTx" presStyleLbl="revTx" presStyleIdx="0" presStyleCnt="0">
        <dgm:presLayoutVars>
          <dgm:chMax val="1"/>
          <dgm:bulletEnabled val="1"/>
        </dgm:presLayoutVars>
      </dgm:prSet>
      <dgm:spPr/>
      <dgm:t>
        <a:bodyPr/>
        <a:lstStyle/>
        <a:p>
          <a:endParaRPr lang="en-US"/>
        </a:p>
      </dgm:t>
    </dgm:pt>
    <dgm:pt modelId="{6A5013AB-882B-4E51-9AB9-A63AF62B7B09}" type="pres">
      <dgm:prSet presAssocID="{2E869441-F1BB-42AF-9C6E-78C7A657FAA0}" presName="Name8" presStyleCnt="0"/>
      <dgm:spPr/>
    </dgm:pt>
    <dgm:pt modelId="{3F862126-C887-4A74-8E53-C9CD37E44930}" type="pres">
      <dgm:prSet presAssocID="{2E869441-F1BB-42AF-9C6E-78C7A657FAA0}" presName="level" presStyleLbl="node1" presStyleIdx="4" presStyleCnt="5" custScaleX="83961" custScaleY="82593">
        <dgm:presLayoutVars>
          <dgm:chMax val="1"/>
          <dgm:bulletEnabled val="1"/>
        </dgm:presLayoutVars>
      </dgm:prSet>
      <dgm:spPr>
        <a:prstGeom prst="round1Rect">
          <a:avLst/>
        </a:prstGeom>
      </dgm:spPr>
      <dgm:t>
        <a:bodyPr/>
        <a:lstStyle/>
        <a:p>
          <a:endParaRPr lang="en-US"/>
        </a:p>
      </dgm:t>
    </dgm:pt>
    <dgm:pt modelId="{E499CB1E-627F-4387-A6E8-7A0DD9F67DFA}" type="pres">
      <dgm:prSet presAssocID="{2E869441-F1BB-42AF-9C6E-78C7A657FAA0}" presName="levelTx" presStyleLbl="revTx" presStyleIdx="0" presStyleCnt="0">
        <dgm:presLayoutVars>
          <dgm:chMax val="1"/>
          <dgm:bulletEnabled val="1"/>
        </dgm:presLayoutVars>
      </dgm:prSet>
      <dgm:spPr/>
      <dgm:t>
        <a:bodyPr/>
        <a:lstStyle/>
        <a:p>
          <a:endParaRPr lang="en-US"/>
        </a:p>
      </dgm:t>
    </dgm:pt>
  </dgm:ptLst>
  <dgm:cxnLst>
    <dgm:cxn modelId="{DA6BA25F-B51A-4AB3-83AC-3FD9BD75E3FD}" type="presOf" srcId="{3EB1B3B2-9C3F-41BF-B92A-C1ECCE0CDF95}" destId="{E512319C-58E6-43A3-A1E1-30C0DA323434}" srcOrd="1" destOrd="0" presId="urn:microsoft.com/office/officeart/2005/8/layout/pyramid1"/>
    <dgm:cxn modelId="{DF872F37-156E-4F73-84C1-D62A92983C0D}" srcId="{E7BE93F2-C3EF-4EEC-B7BC-EA54055B6511}" destId="{3EB1B3B2-9C3F-41BF-B92A-C1ECCE0CDF95}" srcOrd="0" destOrd="0" parTransId="{49402BBF-595C-4B68-AEB5-646334A8EC0E}" sibTransId="{A7A1C3F7-38D5-4BC0-B8A7-E8B8CCF34FEA}"/>
    <dgm:cxn modelId="{F95F56F6-D400-4770-9512-7D5D4611F535}" type="presOf" srcId="{56FAE669-7CD7-4392-9AC2-467F38F874D8}" destId="{E4E61C11-181C-4166-B0C9-72A3DEEC9874}" srcOrd="1" destOrd="0" presId="urn:microsoft.com/office/officeart/2005/8/layout/pyramid1"/>
    <dgm:cxn modelId="{F2282001-47C8-4225-AA78-C5DD93F5D560}" type="presOf" srcId="{2E869441-F1BB-42AF-9C6E-78C7A657FAA0}" destId="{3F862126-C887-4A74-8E53-C9CD37E44930}" srcOrd="0" destOrd="0" presId="urn:microsoft.com/office/officeart/2005/8/layout/pyramid1"/>
    <dgm:cxn modelId="{E67A94C5-9644-4F1C-97C0-A45F6AB695CF}" srcId="{E7BE93F2-C3EF-4EEC-B7BC-EA54055B6511}" destId="{E1FE28CB-87B0-44D4-B001-37A3E5EB623E}" srcOrd="1" destOrd="0" parTransId="{F7535B89-E152-48BC-AACA-EB8CFA437815}" sibTransId="{1C44BDF9-CDAC-4824-82B1-7361395987C6}"/>
    <dgm:cxn modelId="{7C512CA7-04D3-4C84-9439-53653A45EAA6}" type="presOf" srcId="{E1FE28CB-87B0-44D4-B001-37A3E5EB623E}" destId="{96C6BDC8-7A6C-4F6D-9B24-2B91ACED8D15}" srcOrd="0" destOrd="0" presId="urn:microsoft.com/office/officeart/2005/8/layout/pyramid1"/>
    <dgm:cxn modelId="{3F5BDCA4-3E73-48F2-A1EC-8BBBD02C79CC}" srcId="{E7BE93F2-C3EF-4EEC-B7BC-EA54055B6511}" destId="{56FAE669-7CD7-4392-9AC2-467F38F874D8}" srcOrd="2" destOrd="0" parTransId="{B54DCD1E-C46C-44AF-B719-7261E1733EFE}" sibTransId="{85B25D27-2F79-4D1A-92CF-824524BF777A}"/>
    <dgm:cxn modelId="{B1F93D03-E56E-4C39-AB26-199D7428D2FA}" type="presOf" srcId="{653A4C4D-3D01-4341-B918-F02F4C5023F7}" destId="{808B04AA-56F1-4E00-BA7A-D3303161E6FB}" srcOrd="0" destOrd="0" presId="urn:microsoft.com/office/officeart/2005/8/layout/pyramid1"/>
    <dgm:cxn modelId="{54D37B89-58D7-43E1-821F-FA254E1CD2EA}" type="presOf" srcId="{3EB1B3B2-9C3F-41BF-B92A-C1ECCE0CDF95}" destId="{4E2AB986-4AF7-4885-BBB3-4064FC0ED114}" srcOrd="0" destOrd="0" presId="urn:microsoft.com/office/officeart/2005/8/layout/pyramid1"/>
    <dgm:cxn modelId="{4E9DED3D-9A6C-4CF4-8CF0-CDD077FDA9CA}" srcId="{E7BE93F2-C3EF-4EEC-B7BC-EA54055B6511}" destId="{653A4C4D-3D01-4341-B918-F02F4C5023F7}" srcOrd="3" destOrd="0" parTransId="{9BF2CDBE-F427-49C5-A012-6350614B30ED}" sibTransId="{FC003BC4-00AB-493C-B37D-58BEBD7C532E}"/>
    <dgm:cxn modelId="{6A5C6D1F-8B5F-4664-BB99-8A6EFA0AA7EA}" type="presOf" srcId="{653A4C4D-3D01-4341-B918-F02F4C5023F7}" destId="{003D208A-9F2D-40DB-81D4-150C9A081F39}" srcOrd="1" destOrd="0" presId="urn:microsoft.com/office/officeart/2005/8/layout/pyramid1"/>
    <dgm:cxn modelId="{DB87ADCB-2266-471B-9AD0-E7A57D56AEC8}" srcId="{E7BE93F2-C3EF-4EEC-B7BC-EA54055B6511}" destId="{2E869441-F1BB-42AF-9C6E-78C7A657FAA0}" srcOrd="4" destOrd="0" parTransId="{331983C4-3E15-487B-86CF-8C94081DF589}" sibTransId="{2769BE0D-C646-4FB8-BD8C-645764BB14E4}"/>
    <dgm:cxn modelId="{162D79E0-C265-4404-BD83-E315BCA0C30E}" type="presOf" srcId="{E7BE93F2-C3EF-4EEC-B7BC-EA54055B6511}" destId="{DBE3A1BB-83AA-4B53-8862-8870F3249311}" srcOrd="0" destOrd="0" presId="urn:microsoft.com/office/officeart/2005/8/layout/pyramid1"/>
    <dgm:cxn modelId="{47E222C2-53A4-41DB-A32E-2E8B6DAF9B09}" type="presOf" srcId="{56FAE669-7CD7-4392-9AC2-467F38F874D8}" destId="{9F373648-B238-4A30-A515-DCF31B163493}" srcOrd="0" destOrd="0" presId="urn:microsoft.com/office/officeart/2005/8/layout/pyramid1"/>
    <dgm:cxn modelId="{EEBD5B77-E076-44BA-9FE4-0D51A44DC416}" type="presOf" srcId="{2E869441-F1BB-42AF-9C6E-78C7A657FAA0}" destId="{E499CB1E-627F-4387-A6E8-7A0DD9F67DFA}" srcOrd="1" destOrd="0" presId="urn:microsoft.com/office/officeart/2005/8/layout/pyramid1"/>
    <dgm:cxn modelId="{A4009A1C-0424-4C21-9C6D-82B6EED78D6F}" type="presOf" srcId="{E1FE28CB-87B0-44D4-B001-37A3E5EB623E}" destId="{46D709DB-4439-4F19-85D8-D95A83F7C89A}" srcOrd="1" destOrd="0" presId="urn:microsoft.com/office/officeart/2005/8/layout/pyramid1"/>
    <dgm:cxn modelId="{F95DC4DF-C363-4484-BE33-AD125858301D}" type="presParOf" srcId="{DBE3A1BB-83AA-4B53-8862-8870F3249311}" destId="{D03894A3-598C-4444-8274-3530498707F0}" srcOrd="0" destOrd="0" presId="urn:microsoft.com/office/officeart/2005/8/layout/pyramid1"/>
    <dgm:cxn modelId="{E1041D1B-8AF8-4188-87F9-331F60F89338}" type="presParOf" srcId="{D03894A3-598C-4444-8274-3530498707F0}" destId="{4E2AB986-4AF7-4885-BBB3-4064FC0ED114}" srcOrd="0" destOrd="0" presId="urn:microsoft.com/office/officeart/2005/8/layout/pyramid1"/>
    <dgm:cxn modelId="{5056E824-6321-488F-9C3C-25645E562BD9}" type="presParOf" srcId="{D03894A3-598C-4444-8274-3530498707F0}" destId="{E512319C-58E6-43A3-A1E1-30C0DA323434}" srcOrd="1" destOrd="0" presId="urn:microsoft.com/office/officeart/2005/8/layout/pyramid1"/>
    <dgm:cxn modelId="{4F99125D-A787-4784-A2EF-B6E594FEC3ED}" type="presParOf" srcId="{DBE3A1BB-83AA-4B53-8862-8870F3249311}" destId="{2E757F8F-6161-40A9-AE13-C001CAD2B5D3}" srcOrd="1" destOrd="0" presId="urn:microsoft.com/office/officeart/2005/8/layout/pyramid1"/>
    <dgm:cxn modelId="{11AC5ECE-E089-4166-97AB-AE15E65DAF73}" type="presParOf" srcId="{2E757F8F-6161-40A9-AE13-C001CAD2B5D3}" destId="{96C6BDC8-7A6C-4F6D-9B24-2B91ACED8D15}" srcOrd="0" destOrd="0" presId="urn:microsoft.com/office/officeart/2005/8/layout/pyramid1"/>
    <dgm:cxn modelId="{5394C4DF-1B44-45A5-A673-A9E32C773E2D}" type="presParOf" srcId="{2E757F8F-6161-40A9-AE13-C001CAD2B5D3}" destId="{46D709DB-4439-4F19-85D8-D95A83F7C89A}" srcOrd="1" destOrd="0" presId="urn:microsoft.com/office/officeart/2005/8/layout/pyramid1"/>
    <dgm:cxn modelId="{E1670D5A-C6B1-4B34-9C79-E326ED2BFAC2}" type="presParOf" srcId="{DBE3A1BB-83AA-4B53-8862-8870F3249311}" destId="{282CC322-6280-4A53-8252-7A1DE8C05362}" srcOrd="2" destOrd="0" presId="urn:microsoft.com/office/officeart/2005/8/layout/pyramid1"/>
    <dgm:cxn modelId="{CE188FC1-A52F-4FAF-94A4-1EC1F39DE3BA}" type="presParOf" srcId="{282CC322-6280-4A53-8252-7A1DE8C05362}" destId="{9F373648-B238-4A30-A515-DCF31B163493}" srcOrd="0" destOrd="0" presId="urn:microsoft.com/office/officeart/2005/8/layout/pyramid1"/>
    <dgm:cxn modelId="{6B9B4234-E756-444E-AEE6-DC8DDD323C88}" type="presParOf" srcId="{282CC322-6280-4A53-8252-7A1DE8C05362}" destId="{E4E61C11-181C-4166-B0C9-72A3DEEC9874}" srcOrd="1" destOrd="0" presId="urn:microsoft.com/office/officeart/2005/8/layout/pyramid1"/>
    <dgm:cxn modelId="{18CBBD62-AE05-4880-8546-F2B76C265DDF}" type="presParOf" srcId="{DBE3A1BB-83AA-4B53-8862-8870F3249311}" destId="{95FE7291-AA77-452A-9C89-B05E5C2C2B36}" srcOrd="3" destOrd="0" presId="urn:microsoft.com/office/officeart/2005/8/layout/pyramid1"/>
    <dgm:cxn modelId="{22D06048-8FEC-4618-B4B0-9D2A06292D02}" type="presParOf" srcId="{95FE7291-AA77-452A-9C89-B05E5C2C2B36}" destId="{808B04AA-56F1-4E00-BA7A-D3303161E6FB}" srcOrd="0" destOrd="0" presId="urn:microsoft.com/office/officeart/2005/8/layout/pyramid1"/>
    <dgm:cxn modelId="{283C1216-10F3-4562-8648-72F6CD1E021B}" type="presParOf" srcId="{95FE7291-AA77-452A-9C89-B05E5C2C2B36}" destId="{003D208A-9F2D-40DB-81D4-150C9A081F39}" srcOrd="1" destOrd="0" presId="urn:microsoft.com/office/officeart/2005/8/layout/pyramid1"/>
    <dgm:cxn modelId="{F5C7764A-8A29-444A-B349-611E485357B3}" type="presParOf" srcId="{DBE3A1BB-83AA-4B53-8862-8870F3249311}" destId="{6A5013AB-882B-4E51-9AB9-A63AF62B7B09}" srcOrd="4" destOrd="0" presId="urn:microsoft.com/office/officeart/2005/8/layout/pyramid1"/>
    <dgm:cxn modelId="{8F6D8588-E610-475E-BF08-6CFBEEA3BC64}" type="presParOf" srcId="{6A5013AB-882B-4E51-9AB9-A63AF62B7B09}" destId="{3F862126-C887-4A74-8E53-C9CD37E44930}" srcOrd="0" destOrd="0" presId="urn:microsoft.com/office/officeart/2005/8/layout/pyramid1"/>
    <dgm:cxn modelId="{7302A8E4-EEBB-44A9-978A-03F00DD83BC4}" type="presParOf" srcId="{6A5013AB-882B-4E51-9AB9-A63AF62B7B09}" destId="{E499CB1E-627F-4387-A6E8-7A0DD9F67DF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B8CF3E-B9B8-458D-A3C0-0C240E8974A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E759C56-1D7B-4DC8-8934-5EB87CE3A2AF}">
      <dgm:prSet phldrT="[Text]"/>
      <dgm:spPr/>
      <dgm:t>
        <a:bodyPr/>
        <a:lstStyle/>
        <a:p>
          <a:r>
            <a:rPr lang="en-US" dirty="0" smtClean="0"/>
            <a:t>WHY?</a:t>
          </a:r>
          <a:endParaRPr lang="en-US" dirty="0"/>
        </a:p>
      </dgm:t>
    </dgm:pt>
    <dgm:pt modelId="{2EC31A4C-C050-4AF1-B599-6B942D1E5E32}" type="parTrans" cxnId="{103BD6B1-6DD0-4F26-A2EA-1BA79E38AFE3}">
      <dgm:prSet/>
      <dgm:spPr/>
      <dgm:t>
        <a:bodyPr/>
        <a:lstStyle/>
        <a:p>
          <a:endParaRPr lang="en-US"/>
        </a:p>
      </dgm:t>
    </dgm:pt>
    <dgm:pt modelId="{B3B59E1F-756E-4E18-AFE5-D039E07C91FF}" type="sibTrans" cxnId="{103BD6B1-6DD0-4F26-A2EA-1BA79E38AFE3}">
      <dgm:prSet/>
      <dgm:spPr/>
      <dgm:t>
        <a:bodyPr/>
        <a:lstStyle/>
        <a:p>
          <a:endParaRPr lang="en-US"/>
        </a:p>
      </dgm:t>
    </dgm:pt>
    <dgm:pt modelId="{8E64FCE4-2C8C-4391-91B0-08232F2EB025}">
      <dgm:prSet phldrT="[Text]"/>
      <dgm:spPr/>
      <dgm:t>
        <a:bodyPr/>
        <a:lstStyle/>
        <a:p>
          <a:endParaRPr lang="en-US" dirty="0"/>
        </a:p>
      </dgm:t>
    </dgm:pt>
    <dgm:pt modelId="{8F04A422-A940-457C-9EF7-C63F1F336644}" type="parTrans" cxnId="{B57C78B6-F29D-492C-BD8C-C5945A034463}">
      <dgm:prSet/>
      <dgm:spPr/>
      <dgm:t>
        <a:bodyPr/>
        <a:lstStyle/>
        <a:p>
          <a:endParaRPr lang="en-US"/>
        </a:p>
      </dgm:t>
    </dgm:pt>
    <dgm:pt modelId="{772C42FD-754B-4433-9CED-AB2BD3A4FD4C}" type="sibTrans" cxnId="{B57C78B6-F29D-492C-BD8C-C5945A034463}">
      <dgm:prSet/>
      <dgm:spPr/>
      <dgm:t>
        <a:bodyPr/>
        <a:lstStyle/>
        <a:p>
          <a:endParaRPr lang="en-US"/>
        </a:p>
      </dgm:t>
    </dgm:pt>
    <dgm:pt modelId="{CBE727F0-1DB2-4456-B4DE-EDE6D5828265}">
      <dgm:prSet phldrT="[Text]"/>
      <dgm:spPr/>
      <dgm:t>
        <a:bodyPr/>
        <a:lstStyle/>
        <a:p>
          <a:r>
            <a:rPr lang="en-US" dirty="0" smtClean="0"/>
            <a:t>WHAT?</a:t>
          </a:r>
          <a:endParaRPr lang="en-US" dirty="0"/>
        </a:p>
      </dgm:t>
    </dgm:pt>
    <dgm:pt modelId="{689BA6E3-FCD2-4D11-B9B0-4945D2F9161A}" type="parTrans" cxnId="{38EFFEC4-4171-4CF8-80A5-795C18FE8B75}">
      <dgm:prSet/>
      <dgm:spPr/>
      <dgm:t>
        <a:bodyPr/>
        <a:lstStyle/>
        <a:p>
          <a:endParaRPr lang="en-US"/>
        </a:p>
      </dgm:t>
    </dgm:pt>
    <dgm:pt modelId="{562FEA55-ADEF-40F4-A1D5-0831573BF3D2}" type="sibTrans" cxnId="{38EFFEC4-4171-4CF8-80A5-795C18FE8B75}">
      <dgm:prSet/>
      <dgm:spPr/>
      <dgm:t>
        <a:bodyPr/>
        <a:lstStyle/>
        <a:p>
          <a:endParaRPr lang="en-US"/>
        </a:p>
      </dgm:t>
    </dgm:pt>
    <dgm:pt modelId="{1A79FEA9-0CCD-4D82-A6F5-7ED464043EDF}">
      <dgm:prSet phldrT="[Text]" phldr="1"/>
      <dgm:spPr/>
      <dgm:t>
        <a:bodyPr/>
        <a:lstStyle/>
        <a:p>
          <a:endParaRPr lang="en-US"/>
        </a:p>
      </dgm:t>
    </dgm:pt>
    <dgm:pt modelId="{BD50E332-B3EA-40A2-8748-F4339D3DA358}" type="parTrans" cxnId="{C8766CDB-34A0-420B-877D-E65BC69A44F0}">
      <dgm:prSet/>
      <dgm:spPr/>
      <dgm:t>
        <a:bodyPr/>
        <a:lstStyle/>
        <a:p>
          <a:endParaRPr lang="en-US"/>
        </a:p>
      </dgm:t>
    </dgm:pt>
    <dgm:pt modelId="{CF6F1CE0-9B4B-433A-B0AF-BBF0205382AE}" type="sibTrans" cxnId="{C8766CDB-34A0-420B-877D-E65BC69A44F0}">
      <dgm:prSet/>
      <dgm:spPr/>
      <dgm:t>
        <a:bodyPr/>
        <a:lstStyle/>
        <a:p>
          <a:endParaRPr lang="en-US"/>
        </a:p>
      </dgm:t>
    </dgm:pt>
    <dgm:pt modelId="{6C052995-89B3-4A3E-B049-FBF084125280}">
      <dgm:prSet phldrT="[Text]" phldr="1"/>
      <dgm:spPr/>
      <dgm:t>
        <a:bodyPr/>
        <a:lstStyle/>
        <a:p>
          <a:endParaRPr lang="en-US" dirty="0"/>
        </a:p>
      </dgm:t>
    </dgm:pt>
    <dgm:pt modelId="{137A22AB-B741-4D53-9B6C-AA13A4136A8C}" type="parTrans" cxnId="{2B93A125-08C6-402E-A4DB-39D3C36B5665}">
      <dgm:prSet/>
      <dgm:spPr/>
      <dgm:t>
        <a:bodyPr/>
        <a:lstStyle/>
        <a:p>
          <a:endParaRPr lang="en-US"/>
        </a:p>
      </dgm:t>
    </dgm:pt>
    <dgm:pt modelId="{AB996654-9512-4B27-AFC9-07161D0D97EC}" type="sibTrans" cxnId="{2B93A125-08C6-402E-A4DB-39D3C36B5665}">
      <dgm:prSet/>
      <dgm:spPr/>
      <dgm:t>
        <a:bodyPr/>
        <a:lstStyle/>
        <a:p>
          <a:endParaRPr lang="en-US"/>
        </a:p>
      </dgm:t>
    </dgm:pt>
    <dgm:pt modelId="{3197406E-A5B4-4436-82FE-638CB89E0992}" type="pres">
      <dgm:prSet presAssocID="{00B8CF3E-B9B8-458D-A3C0-0C240E8974A1}" presName="cycle" presStyleCnt="0">
        <dgm:presLayoutVars>
          <dgm:dir/>
          <dgm:resizeHandles val="exact"/>
        </dgm:presLayoutVars>
      </dgm:prSet>
      <dgm:spPr/>
      <dgm:t>
        <a:bodyPr/>
        <a:lstStyle/>
        <a:p>
          <a:endParaRPr lang="en-US"/>
        </a:p>
      </dgm:t>
    </dgm:pt>
    <dgm:pt modelId="{734516A9-9659-4FAD-A6FA-9AE08138EA0E}" type="pres">
      <dgm:prSet presAssocID="{3E759C56-1D7B-4DC8-8934-5EB87CE3A2AF}" presName="dummy" presStyleCnt="0"/>
      <dgm:spPr/>
    </dgm:pt>
    <dgm:pt modelId="{59F9C2F7-85C7-4B58-815F-BD104C680B54}" type="pres">
      <dgm:prSet presAssocID="{3E759C56-1D7B-4DC8-8934-5EB87CE3A2AF}" presName="node" presStyleLbl="revTx" presStyleIdx="0" presStyleCnt="4">
        <dgm:presLayoutVars>
          <dgm:bulletEnabled val="1"/>
        </dgm:presLayoutVars>
      </dgm:prSet>
      <dgm:spPr/>
      <dgm:t>
        <a:bodyPr/>
        <a:lstStyle/>
        <a:p>
          <a:endParaRPr lang="en-US"/>
        </a:p>
      </dgm:t>
    </dgm:pt>
    <dgm:pt modelId="{31C46FFB-FB2A-446D-BFF7-267857401BDE}" type="pres">
      <dgm:prSet presAssocID="{B3B59E1F-756E-4E18-AFE5-D039E07C91FF}" presName="sibTrans" presStyleLbl="node1" presStyleIdx="0" presStyleCnt="4"/>
      <dgm:spPr/>
      <dgm:t>
        <a:bodyPr/>
        <a:lstStyle/>
        <a:p>
          <a:endParaRPr lang="en-US"/>
        </a:p>
      </dgm:t>
    </dgm:pt>
    <dgm:pt modelId="{A52A7D48-D6B0-47A9-AE56-197B2907CEB8}" type="pres">
      <dgm:prSet presAssocID="{CBE727F0-1DB2-4456-B4DE-EDE6D5828265}" presName="dummy" presStyleCnt="0"/>
      <dgm:spPr/>
    </dgm:pt>
    <dgm:pt modelId="{AC3B4D42-D6DF-4340-94F6-0A5853F3672E}" type="pres">
      <dgm:prSet presAssocID="{CBE727F0-1DB2-4456-B4DE-EDE6D5828265}" presName="node" presStyleLbl="revTx" presStyleIdx="1" presStyleCnt="4">
        <dgm:presLayoutVars>
          <dgm:bulletEnabled val="1"/>
        </dgm:presLayoutVars>
      </dgm:prSet>
      <dgm:spPr/>
      <dgm:t>
        <a:bodyPr/>
        <a:lstStyle/>
        <a:p>
          <a:endParaRPr lang="en-US"/>
        </a:p>
      </dgm:t>
    </dgm:pt>
    <dgm:pt modelId="{F0656682-034A-4B3D-82D0-F839CAB142FA}" type="pres">
      <dgm:prSet presAssocID="{562FEA55-ADEF-40F4-A1D5-0831573BF3D2}" presName="sibTrans" presStyleLbl="node1" presStyleIdx="1" presStyleCnt="4"/>
      <dgm:spPr/>
      <dgm:t>
        <a:bodyPr/>
        <a:lstStyle/>
        <a:p>
          <a:endParaRPr lang="en-US"/>
        </a:p>
      </dgm:t>
    </dgm:pt>
    <dgm:pt modelId="{E6736232-2CFF-4BB1-9907-7D9C3CB0B9F6}" type="pres">
      <dgm:prSet presAssocID="{1A79FEA9-0CCD-4D82-A6F5-7ED464043EDF}" presName="dummy" presStyleCnt="0"/>
      <dgm:spPr/>
    </dgm:pt>
    <dgm:pt modelId="{C5A910F8-25BD-4223-AB92-E6E2BE18F065}" type="pres">
      <dgm:prSet presAssocID="{1A79FEA9-0CCD-4D82-A6F5-7ED464043EDF}" presName="node" presStyleLbl="revTx" presStyleIdx="2" presStyleCnt="4">
        <dgm:presLayoutVars>
          <dgm:bulletEnabled val="1"/>
        </dgm:presLayoutVars>
      </dgm:prSet>
      <dgm:spPr/>
      <dgm:t>
        <a:bodyPr/>
        <a:lstStyle/>
        <a:p>
          <a:endParaRPr lang="en-US"/>
        </a:p>
      </dgm:t>
    </dgm:pt>
    <dgm:pt modelId="{16EB6496-6AFA-4C37-9106-360C8C0AFF3A}" type="pres">
      <dgm:prSet presAssocID="{CF6F1CE0-9B4B-433A-B0AF-BBF0205382AE}" presName="sibTrans" presStyleLbl="node1" presStyleIdx="2" presStyleCnt="4"/>
      <dgm:spPr/>
      <dgm:t>
        <a:bodyPr/>
        <a:lstStyle/>
        <a:p>
          <a:endParaRPr lang="en-US"/>
        </a:p>
      </dgm:t>
    </dgm:pt>
    <dgm:pt modelId="{4639ED6A-5E87-450E-A393-94927C08BDE7}" type="pres">
      <dgm:prSet presAssocID="{6C052995-89B3-4A3E-B049-FBF084125280}" presName="dummy" presStyleCnt="0"/>
      <dgm:spPr/>
    </dgm:pt>
    <dgm:pt modelId="{AE0E536D-2AD9-4D58-883C-DB6663E7CDF2}" type="pres">
      <dgm:prSet presAssocID="{6C052995-89B3-4A3E-B049-FBF084125280}" presName="node" presStyleLbl="revTx" presStyleIdx="3" presStyleCnt="4">
        <dgm:presLayoutVars>
          <dgm:bulletEnabled val="1"/>
        </dgm:presLayoutVars>
      </dgm:prSet>
      <dgm:spPr/>
      <dgm:t>
        <a:bodyPr/>
        <a:lstStyle/>
        <a:p>
          <a:endParaRPr lang="en-US"/>
        </a:p>
      </dgm:t>
    </dgm:pt>
    <dgm:pt modelId="{79A70CDC-E5D3-4472-88D7-39237A927A64}" type="pres">
      <dgm:prSet presAssocID="{AB996654-9512-4B27-AFC9-07161D0D97EC}" presName="sibTrans" presStyleLbl="node1" presStyleIdx="3" presStyleCnt="4" custLinFactNeighborX="-1392" custLinFactNeighborY="1675"/>
      <dgm:spPr/>
      <dgm:t>
        <a:bodyPr/>
        <a:lstStyle/>
        <a:p>
          <a:endParaRPr lang="en-US"/>
        </a:p>
      </dgm:t>
    </dgm:pt>
  </dgm:ptLst>
  <dgm:cxnLst>
    <dgm:cxn modelId="{74F146E9-CD02-4BAE-8033-B47F15389AAA}" type="presOf" srcId="{6C052995-89B3-4A3E-B049-FBF084125280}" destId="{AE0E536D-2AD9-4D58-883C-DB6663E7CDF2}" srcOrd="0" destOrd="0" presId="urn:microsoft.com/office/officeart/2005/8/layout/cycle1"/>
    <dgm:cxn modelId="{2B93A125-08C6-402E-A4DB-39D3C36B5665}" srcId="{00B8CF3E-B9B8-458D-A3C0-0C240E8974A1}" destId="{6C052995-89B3-4A3E-B049-FBF084125280}" srcOrd="3" destOrd="0" parTransId="{137A22AB-B741-4D53-9B6C-AA13A4136A8C}" sibTransId="{AB996654-9512-4B27-AFC9-07161D0D97EC}"/>
    <dgm:cxn modelId="{B10BACD7-2C14-4679-AF03-7EA0A8AA09A9}" type="presOf" srcId="{CF6F1CE0-9B4B-433A-B0AF-BBF0205382AE}" destId="{16EB6496-6AFA-4C37-9106-360C8C0AFF3A}" srcOrd="0" destOrd="0" presId="urn:microsoft.com/office/officeart/2005/8/layout/cycle1"/>
    <dgm:cxn modelId="{329179C6-25E5-425E-B9E9-4310A11399E5}" type="presOf" srcId="{00B8CF3E-B9B8-458D-A3C0-0C240E8974A1}" destId="{3197406E-A5B4-4436-82FE-638CB89E0992}" srcOrd="0" destOrd="0" presId="urn:microsoft.com/office/officeart/2005/8/layout/cycle1"/>
    <dgm:cxn modelId="{35413921-C33E-4035-B4CE-CDD4BBCD50FF}" type="presOf" srcId="{B3B59E1F-756E-4E18-AFE5-D039E07C91FF}" destId="{31C46FFB-FB2A-446D-BFF7-267857401BDE}" srcOrd="0" destOrd="0" presId="urn:microsoft.com/office/officeart/2005/8/layout/cycle1"/>
    <dgm:cxn modelId="{382DFBE6-31A1-41EB-AA36-B07EB98B6DCD}" type="presOf" srcId="{AB996654-9512-4B27-AFC9-07161D0D97EC}" destId="{79A70CDC-E5D3-4472-88D7-39237A927A64}" srcOrd="0" destOrd="0" presId="urn:microsoft.com/office/officeart/2005/8/layout/cycle1"/>
    <dgm:cxn modelId="{B57C78B6-F29D-492C-BD8C-C5945A034463}" srcId="{3E759C56-1D7B-4DC8-8934-5EB87CE3A2AF}" destId="{8E64FCE4-2C8C-4391-91B0-08232F2EB025}" srcOrd="0" destOrd="0" parTransId="{8F04A422-A940-457C-9EF7-C63F1F336644}" sibTransId="{772C42FD-754B-4433-9CED-AB2BD3A4FD4C}"/>
    <dgm:cxn modelId="{38EFFEC4-4171-4CF8-80A5-795C18FE8B75}" srcId="{00B8CF3E-B9B8-458D-A3C0-0C240E8974A1}" destId="{CBE727F0-1DB2-4456-B4DE-EDE6D5828265}" srcOrd="1" destOrd="0" parTransId="{689BA6E3-FCD2-4D11-B9B0-4945D2F9161A}" sibTransId="{562FEA55-ADEF-40F4-A1D5-0831573BF3D2}"/>
    <dgm:cxn modelId="{958DE44C-E4AB-4ADA-8F56-8ADBCA8F44FE}" type="presOf" srcId="{3E759C56-1D7B-4DC8-8934-5EB87CE3A2AF}" destId="{59F9C2F7-85C7-4B58-815F-BD104C680B54}" srcOrd="0" destOrd="0" presId="urn:microsoft.com/office/officeart/2005/8/layout/cycle1"/>
    <dgm:cxn modelId="{103BD6B1-6DD0-4F26-A2EA-1BA79E38AFE3}" srcId="{00B8CF3E-B9B8-458D-A3C0-0C240E8974A1}" destId="{3E759C56-1D7B-4DC8-8934-5EB87CE3A2AF}" srcOrd="0" destOrd="0" parTransId="{2EC31A4C-C050-4AF1-B599-6B942D1E5E32}" sibTransId="{B3B59E1F-756E-4E18-AFE5-D039E07C91FF}"/>
    <dgm:cxn modelId="{180523E5-943D-47E6-8D5F-A9FF7B353F38}" type="presOf" srcId="{562FEA55-ADEF-40F4-A1D5-0831573BF3D2}" destId="{F0656682-034A-4B3D-82D0-F839CAB142FA}" srcOrd="0" destOrd="0" presId="urn:microsoft.com/office/officeart/2005/8/layout/cycle1"/>
    <dgm:cxn modelId="{9B79C33E-1F49-4FA1-AE65-8ED124430727}" type="presOf" srcId="{CBE727F0-1DB2-4456-B4DE-EDE6D5828265}" destId="{AC3B4D42-D6DF-4340-94F6-0A5853F3672E}" srcOrd="0" destOrd="0" presId="urn:microsoft.com/office/officeart/2005/8/layout/cycle1"/>
    <dgm:cxn modelId="{C8766CDB-34A0-420B-877D-E65BC69A44F0}" srcId="{00B8CF3E-B9B8-458D-A3C0-0C240E8974A1}" destId="{1A79FEA9-0CCD-4D82-A6F5-7ED464043EDF}" srcOrd="2" destOrd="0" parTransId="{BD50E332-B3EA-40A2-8748-F4339D3DA358}" sibTransId="{CF6F1CE0-9B4B-433A-B0AF-BBF0205382AE}"/>
    <dgm:cxn modelId="{6D75593D-4C78-4061-A13A-B3019E830109}" type="presOf" srcId="{1A79FEA9-0CCD-4D82-A6F5-7ED464043EDF}" destId="{C5A910F8-25BD-4223-AB92-E6E2BE18F065}" srcOrd="0" destOrd="0" presId="urn:microsoft.com/office/officeart/2005/8/layout/cycle1"/>
    <dgm:cxn modelId="{E62B057E-DEFB-4167-8FDE-D7249CF9921D}" type="presOf" srcId="{8E64FCE4-2C8C-4391-91B0-08232F2EB025}" destId="{59F9C2F7-85C7-4B58-815F-BD104C680B54}" srcOrd="0" destOrd="1" presId="urn:microsoft.com/office/officeart/2005/8/layout/cycle1"/>
    <dgm:cxn modelId="{6C0B5B16-4953-42F9-A90F-B4444A9FAA49}" type="presParOf" srcId="{3197406E-A5B4-4436-82FE-638CB89E0992}" destId="{734516A9-9659-4FAD-A6FA-9AE08138EA0E}" srcOrd="0" destOrd="0" presId="urn:microsoft.com/office/officeart/2005/8/layout/cycle1"/>
    <dgm:cxn modelId="{D54613FE-D475-4FF3-AFE7-B3184621EE90}" type="presParOf" srcId="{3197406E-A5B4-4436-82FE-638CB89E0992}" destId="{59F9C2F7-85C7-4B58-815F-BD104C680B54}" srcOrd="1" destOrd="0" presId="urn:microsoft.com/office/officeart/2005/8/layout/cycle1"/>
    <dgm:cxn modelId="{F943864A-2D79-4B58-92BF-1D7FBBEBD60F}" type="presParOf" srcId="{3197406E-A5B4-4436-82FE-638CB89E0992}" destId="{31C46FFB-FB2A-446D-BFF7-267857401BDE}" srcOrd="2" destOrd="0" presId="urn:microsoft.com/office/officeart/2005/8/layout/cycle1"/>
    <dgm:cxn modelId="{BBEEC939-CCDA-4F9A-B5A2-925DF3FC30E4}" type="presParOf" srcId="{3197406E-A5B4-4436-82FE-638CB89E0992}" destId="{A52A7D48-D6B0-47A9-AE56-197B2907CEB8}" srcOrd="3" destOrd="0" presId="urn:microsoft.com/office/officeart/2005/8/layout/cycle1"/>
    <dgm:cxn modelId="{70A8A18F-2B1B-474A-BA52-26D4DC39B99C}" type="presParOf" srcId="{3197406E-A5B4-4436-82FE-638CB89E0992}" destId="{AC3B4D42-D6DF-4340-94F6-0A5853F3672E}" srcOrd="4" destOrd="0" presId="urn:microsoft.com/office/officeart/2005/8/layout/cycle1"/>
    <dgm:cxn modelId="{75DF0B79-BEF3-4B29-9760-9DDFF344A308}" type="presParOf" srcId="{3197406E-A5B4-4436-82FE-638CB89E0992}" destId="{F0656682-034A-4B3D-82D0-F839CAB142FA}" srcOrd="5" destOrd="0" presId="urn:microsoft.com/office/officeart/2005/8/layout/cycle1"/>
    <dgm:cxn modelId="{41F1EA17-FA73-4378-A7C8-CDD278CD31A6}" type="presParOf" srcId="{3197406E-A5B4-4436-82FE-638CB89E0992}" destId="{E6736232-2CFF-4BB1-9907-7D9C3CB0B9F6}" srcOrd="6" destOrd="0" presId="urn:microsoft.com/office/officeart/2005/8/layout/cycle1"/>
    <dgm:cxn modelId="{3D165743-FF50-4D06-A265-93B749478BD1}" type="presParOf" srcId="{3197406E-A5B4-4436-82FE-638CB89E0992}" destId="{C5A910F8-25BD-4223-AB92-E6E2BE18F065}" srcOrd="7" destOrd="0" presId="urn:microsoft.com/office/officeart/2005/8/layout/cycle1"/>
    <dgm:cxn modelId="{A69A8929-3894-40E8-A9D8-E1AD5B8BF2E6}" type="presParOf" srcId="{3197406E-A5B4-4436-82FE-638CB89E0992}" destId="{16EB6496-6AFA-4C37-9106-360C8C0AFF3A}" srcOrd="8" destOrd="0" presId="urn:microsoft.com/office/officeart/2005/8/layout/cycle1"/>
    <dgm:cxn modelId="{BE59228B-6656-4B51-A737-3D53244E5DE1}" type="presParOf" srcId="{3197406E-A5B4-4436-82FE-638CB89E0992}" destId="{4639ED6A-5E87-450E-A393-94927C08BDE7}" srcOrd="9" destOrd="0" presId="urn:microsoft.com/office/officeart/2005/8/layout/cycle1"/>
    <dgm:cxn modelId="{BFAEADAC-6789-4243-BFD6-162D51DA99A8}" type="presParOf" srcId="{3197406E-A5B4-4436-82FE-638CB89E0992}" destId="{AE0E536D-2AD9-4D58-883C-DB6663E7CDF2}" srcOrd="10" destOrd="0" presId="urn:microsoft.com/office/officeart/2005/8/layout/cycle1"/>
    <dgm:cxn modelId="{C2C6968D-4303-4C29-B0EE-DB4560C53732}" type="presParOf" srcId="{3197406E-A5B4-4436-82FE-638CB89E0992}" destId="{79A70CDC-E5D3-4472-88D7-39237A927A64}"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5FFA83-2609-4946-9625-235FDE614295}" type="doc">
      <dgm:prSet loTypeId="urn:microsoft.com/office/officeart/2005/8/layout/target1" loCatId="relationship" qsTypeId="urn:microsoft.com/office/officeart/2005/8/quickstyle/simple1" qsCatId="simple" csTypeId="urn:microsoft.com/office/officeart/2005/8/colors/colorful5" csCatId="colorful" phldr="1"/>
      <dgm:spPr/>
    </dgm:pt>
    <dgm:pt modelId="{A99CC5EB-8CAF-4AC1-A8A2-41B6E2A7E3BB}">
      <dgm:prSet phldrT="[Text]"/>
      <dgm:spPr>
        <a:solidFill>
          <a:schemeClr val="accent5">
            <a:lumMod val="60000"/>
            <a:lumOff val="40000"/>
          </a:schemeClr>
        </a:solidFill>
      </dgm:spPr>
      <dgm:t>
        <a:bodyPr/>
        <a:lstStyle/>
        <a:p>
          <a:r>
            <a:rPr lang="en-US" dirty="0" smtClean="0"/>
            <a:t>Big ideas and Core Tasks</a:t>
          </a:r>
          <a:endParaRPr lang="en-US" dirty="0"/>
        </a:p>
      </dgm:t>
    </dgm:pt>
    <dgm:pt modelId="{A7A9F28B-2BB4-4F79-9B5A-9106045C6785}" type="parTrans" cxnId="{8B04ED79-84D9-4F95-95CD-A68A26D447F5}">
      <dgm:prSet/>
      <dgm:spPr/>
      <dgm:t>
        <a:bodyPr/>
        <a:lstStyle/>
        <a:p>
          <a:endParaRPr lang="en-US"/>
        </a:p>
      </dgm:t>
    </dgm:pt>
    <dgm:pt modelId="{3BB291CE-D086-446D-B30F-2894E32CAA59}" type="sibTrans" cxnId="{8B04ED79-84D9-4F95-95CD-A68A26D447F5}">
      <dgm:prSet/>
      <dgm:spPr/>
      <dgm:t>
        <a:bodyPr/>
        <a:lstStyle/>
        <a:p>
          <a:endParaRPr lang="en-US"/>
        </a:p>
      </dgm:t>
    </dgm:pt>
    <dgm:pt modelId="{9E9F5929-E3B4-4F1E-8357-91FAC8923B83}">
      <dgm:prSet phldrT="[Text]"/>
      <dgm:spPr>
        <a:solidFill>
          <a:srgbClr val="FFCC00"/>
        </a:solidFill>
      </dgm:spPr>
      <dgm:t>
        <a:bodyPr/>
        <a:lstStyle/>
        <a:p>
          <a:r>
            <a:rPr lang="en-US" dirty="0" smtClean="0"/>
            <a:t>Important to know and do</a:t>
          </a:r>
          <a:endParaRPr lang="en-US" dirty="0"/>
        </a:p>
      </dgm:t>
    </dgm:pt>
    <dgm:pt modelId="{09B5305B-46AB-4882-B5A6-29A02F9CECAB}" type="parTrans" cxnId="{015D25CC-8C87-411C-B09D-1E1E6DDA7EEE}">
      <dgm:prSet/>
      <dgm:spPr/>
      <dgm:t>
        <a:bodyPr/>
        <a:lstStyle/>
        <a:p>
          <a:endParaRPr lang="en-US"/>
        </a:p>
      </dgm:t>
    </dgm:pt>
    <dgm:pt modelId="{AE427B13-D676-4E63-857E-B5591D76776C}" type="sibTrans" cxnId="{015D25CC-8C87-411C-B09D-1E1E6DDA7EEE}">
      <dgm:prSet/>
      <dgm:spPr/>
      <dgm:t>
        <a:bodyPr/>
        <a:lstStyle/>
        <a:p>
          <a:endParaRPr lang="en-US"/>
        </a:p>
      </dgm:t>
    </dgm:pt>
    <dgm:pt modelId="{F59195A1-EAFB-4433-9563-7B46356EB110}">
      <dgm:prSet phldrT="[Text]"/>
      <dgm:spPr>
        <a:solidFill>
          <a:schemeClr val="accent6"/>
        </a:solidFill>
      </dgm:spPr>
      <dgm:t>
        <a:bodyPr/>
        <a:lstStyle/>
        <a:p>
          <a:r>
            <a:rPr lang="en-US" dirty="0" smtClean="0"/>
            <a:t>Worth being familiar with</a:t>
          </a:r>
          <a:endParaRPr lang="en-US" dirty="0"/>
        </a:p>
      </dgm:t>
    </dgm:pt>
    <dgm:pt modelId="{5B9D6D9F-970F-4B69-BEF5-BD242EE37886}" type="parTrans" cxnId="{928DC5A5-248C-455A-965C-7E7D2986B07E}">
      <dgm:prSet/>
      <dgm:spPr/>
      <dgm:t>
        <a:bodyPr/>
        <a:lstStyle/>
        <a:p>
          <a:endParaRPr lang="en-US"/>
        </a:p>
      </dgm:t>
    </dgm:pt>
    <dgm:pt modelId="{52BB4011-A0BB-4722-BC37-300ED2DBD889}" type="sibTrans" cxnId="{928DC5A5-248C-455A-965C-7E7D2986B07E}">
      <dgm:prSet/>
      <dgm:spPr/>
      <dgm:t>
        <a:bodyPr/>
        <a:lstStyle/>
        <a:p>
          <a:endParaRPr lang="en-US"/>
        </a:p>
      </dgm:t>
    </dgm:pt>
    <dgm:pt modelId="{4CE831A8-C8DD-44F6-AAE5-94C17EBBA0A3}" type="pres">
      <dgm:prSet presAssocID="{635FFA83-2609-4946-9625-235FDE614295}" presName="composite" presStyleCnt="0">
        <dgm:presLayoutVars>
          <dgm:chMax val="5"/>
          <dgm:dir/>
          <dgm:resizeHandles val="exact"/>
        </dgm:presLayoutVars>
      </dgm:prSet>
      <dgm:spPr/>
    </dgm:pt>
    <dgm:pt modelId="{231BDB67-0285-4FD5-9846-C86D8D3C128C}" type="pres">
      <dgm:prSet presAssocID="{A99CC5EB-8CAF-4AC1-A8A2-41B6E2A7E3BB}" presName="circle1" presStyleLbl="lnNode1" presStyleIdx="0" presStyleCnt="3"/>
      <dgm:spPr/>
    </dgm:pt>
    <dgm:pt modelId="{60F95C4C-9280-42BA-92CC-56CCFB263932}" type="pres">
      <dgm:prSet presAssocID="{A99CC5EB-8CAF-4AC1-A8A2-41B6E2A7E3BB}" presName="text1" presStyleLbl="revTx" presStyleIdx="0" presStyleCnt="3" custScaleX="166183" custLinFactNeighborX="-20267" custLinFactNeighborY="-8282">
        <dgm:presLayoutVars>
          <dgm:bulletEnabled val="1"/>
        </dgm:presLayoutVars>
      </dgm:prSet>
      <dgm:spPr/>
      <dgm:t>
        <a:bodyPr/>
        <a:lstStyle/>
        <a:p>
          <a:endParaRPr lang="en-US"/>
        </a:p>
      </dgm:t>
    </dgm:pt>
    <dgm:pt modelId="{5FD64382-B5CC-433D-96DB-8E27430F718E}" type="pres">
      <dgm:prSet presAssocID="{A99CC5EB-8CAF-4AC1-A8A2-41B6E2A7E3BB}" presName="line1" presStyleLbl="callout" presStyleIdx="0" presStyleCnt="6"/>
      <dgm:spPr/>
    </dgm:pt>
    <dgm:pt modelId="{C16C8CC1-08B7-49D9-90C6-43C4B1FC18A0}" type="pres">
      <dgm:prSet presAssocID="{A99CC5EB-8CAF-4AC1-A8A2-41B6E2A7E3BB}" presName="d1" presStyleLbl="callout" presStyleIdx="1" presStyleCnt="6"/>
      <dgm:spPr/>
    </dgm:pt>
    <dgm:pt modelId="{C3A0ACD4-7CBE-4981-A0F7-559AC2AB3EC9}" type="pres">
      <dgm:prSet presAssocID="{9E9F5929-E3B4-4F1E-8357-91FAC8923B83}" presName="circle2" presStyleLbl="lnNode1" presStyleIdx="1" presStyleCnt="3"/>
      <dgm:spPr/>
    </dgm:pt>
    <dgm:pt modelId="{37729D4D-8F60-4BA8-94B3-EEC9013CDCF7}" type="pres">
      <dgm:prSet presAssocID="{9E9F5929-E3B4-4F1E-8357-91FAC8923B83}" presName="text2" presStyleLbl="revTx" presStyleIdx="1" presStyleCnt="3" custScaleX="154164" custLinFactNeighborX="13195" custLinFactNeighborY="7715">
        <dgm:presLayoutVars>
          <dgm:bulletEnabled val="1"/>
        </dgm:presLayoutVars>
      </dgm:prSet>
      <dgm:spPr/>
      <dgm:t>
        <a:bodyPr/>
        <a:lstStyle/>
        <a:p>
          <a:endParaRPr lang="en-US"/>
        </a:p>
      </dgm:t>
    </dgm:pt>
    <dgm:pt modelId="{BEECB9EA-0CB0-4713-860F-F810925B7732}" type="pres">
      <dgm:prSet presAssocID="{9E9F5929-E3B4-4F1E-8357-91FAC8923B83}" presName="line2" presStyleLbl="callout" presStyleIdx="2" presStyleCnt="6"/>
      <dgm:spPr/>
    </dgm:pt>
    <dgm:pt modelId="{D4980E53-82BF-42A9-A84F-F1B25BE624D3}" type="pres">
      <dgm:prSet presAssocID="{9E9F5929-E3B4-4F1E-8357-91FAC8923B83}" presName="d2" presStyleLbl="callout" presStyleIdx="3" presStyleCnt="6"/>
      <dgm:spPr/>
    </dgm:pt>
    <dgm:pt modelId="{05E35BBF-5A3E-4E32-B567-37BAB8E5293B}" type="pres">
      <dgm:prSet presAssocID="{F59195A1-EAFB-4433-9563-7B46356EB110}" presName="circle3" presStyleLbl="lnNode1" presStyleIdx="2" presStyleCnt="3" custScaleX="141835" custScaleY="133333"/>
      <dgm:spPr/>
    </dgm:pt>
    <dgm:pt modelId="{57DCACD6-9A10-4926-84A5-BDA7F09EF9FA}" type="pres">
      <dgm:prSet presAssocID="{F59195A1-EAFB-4433-9563-7B46356EB110}" presName="text3" presStyleLbl="revTx" presStyleIdx="2" presStyleCnt="3" custScaleX="125550" custLinFactNeighborX="14307" custLinFactNeighborY="23713">
        <dgm:presLayoutVars>
          <dgm:bulletEnabled val="1"/>
        </dgm:presLayoutVars>
      </dgm:prSet>
      <dgm:spPr/>
      <dgm:t>
        <a:bodyPr/>
        <a:lstStyle/>
        <a:p>
          <a:endParaRPr lang="en-US"/>
        </a:p>
      </dgm:t>
    </dgm:pt>
    <dgm:pt modelId="{49B93424-2DDE-49C6-B99C-BA8AC308DBE1}" type="pres">
      <dgm:prSet presAssocID="{F59195A1-EAFB-4433-9563-7B46356EB110}" presName="line3" presStyleLbl="callout" presStyleIdx="4" presStyleCnt="6"/>
      <dgm:spPr/>
    </dgm:pt>
    <dgm:pt modelId="{C06B3FA5-6644-42EE-B107-34C29DBE86E6}" type="pres">
      <dgm:prSet presAssocID="{F59195A1-EAFB-4433-9563-7B46356EB110}" presName="d3" presStyleLbl="callout" presStyleIdx="5" presStyleCnt="6"/>
      <dgm:spPr/>
    </dgm:pt>
  </dgm:ptLst>
  <dgm:cxnLst>
    <dgm:cxn modelId="{9E3F7B60-0AC9-455A-9CF9-7C5C4CA9661A}" type="presOf" srcId="{A99CC5EB-8CAF-4AC1-A8A2-41B6E2A7E3BB}" destId="{60F95C4C-9280-42BA-92CC-56CCFB263932}" srcOrd="0" destOrd="0" presId="urn:microsoft.com/office/officeart/2005/8/layout/target1"/>
    <dgm:cxn modelId="{015D25CC-8C87-411C-B09D-1E1E6DDA7EEE}" srcId="{635FFA83-2609-4946-9625-235FDE614295}" destId="{9E9F5929-E3B4-4F1E-8357-91FAC8923B83}" srcOrd="1" destOrd="0" parTransId="{09B5305B-46AB-4882-B5A6-29A02F9CECAB}" sibTransId="{AE427B13-D676-4E63-857E-B5591D76776C}"/>
    <dgm:cxn modelId="{A9C9F761-BE7D-43DF-921B-35CA09828AD8}" type="presOf" srcId="{F59195A1-EAFB-4433-9563-7B46356EB110}" destId="{57DCACD6-9A10-4926-84A5-BDA7F09EF9FA}" srcOrd="0" destOrd="0" presId="urn:microsoft.com/office/officeart/2005/8/layout/target1"/>
    <dgm:cxn modelId="{707BF170-FC54-42E1-A2ED-92ACF02E06CC}" type="presOf" srcId="{9E9F5929-E3B4-4F1E-8357-91FAC8923B83}" destId="{37729D4D-8F60-4BA8-94B3-EEC9013CDCF7}" srcOrd="0" destOrd="0" presId="urn:microsoft.com/office/officeart/2005/8/layout/target1"/>
    <dgm:cxn modelId="{8B04ED79-84D9-4F95-95CD-A68A26D447F5}" srcId="{635FFA83-2609-4946-9625-235FDE614295}" destId="{A99CC5EB-8CAF-4AC1-A8A2-41B6E2A7E3BB}" srcOrd="0" destOrd="0" parTransId="{A7A9F28B-2BB4-4F79-9B5A-9106045C6785}" sibTransId="{3BB291CE-D086-446D-B30F-2894E32CAA59}"/>
    <dgm:cxn modelId="{DF8A3DF7-71F3-43B6-92E2-FE872C478AE1}" type="presOf" srcId="{635FFA83-2609-4946-9625-235FDE614295}" destId="{4CE831A8-C8DD-44F6-AAE5-94C17EBBA0A3}" srcOrd="0" destOrd="0" presId="urn:microsoft.com/office/officeart/2005/8/layout/target1"/>
    <dgm:cxn modelId="{928DC5A5-248C-455A-965C-7E7D2986B07E}" srcId="{635FFA83-2609-4946-9625-235FDE614295}" destId="{F59195A1-EAFB-4433-9563-7B46356EB110}" srcOrd="2" destOrd="0" parTransId="{5B9D6D9F-970F-4B69-BEF5-BD242EE37886}" sibTransId="{52BB4011-A0BB-4722-BC37-300ED2DBD889}"/>
    <dgm:cxn modelId="{58701E32-7570-4429-824D-EEFCD6E321AB}" type="presParOf" srcId="{4CE831A8-C8DD-44F6-AAE5-94C17EBBA0A3}" destId="{231BDB67-0285-4FD5-9846-C86D8D3C128C}" srcOrd="0" destOrd="0" presId="urn:microsoft.com/office/officeart/2005/8/layout/target1"/>
    <dgm:cxn modelId="{966B6F36-46B1-481E-A3BB-F358DE888B69}" type="presParOf" srcId="{4CE831A8-C8DD-44F6-AAE5-94C17EBBA0A3}" destId="{60F95C4C-9280-42BA-92CC-56CCFB263932}" srcOrd="1" destOrd="0" presId="urn:microsoft.com/office/officeart/2005/8/layout/target1"/>
    <dgm:cxn modelId="{41AAC0BF-B722-4568-9A71-111C1C06229A}" type="presParOf" srcId="{4CE831A8-C8DD-44F6-AAE5-94C17EBBA0A3}" destId="{5FD64382-B5CC-433D-96DB-8E27430F718E}" srcOrd="2" destOrd="0" presId="urn:microsoft.com/office/officeart/2005/8/layout/target1"/>
    <dgm:cxn modelId="{8A8FA4D6-CEFC-4410-B712-6C32F547A35C}" type="presParOf" srcId="{4CE831A8-C8DD-44F6-AAE5-94C17EBBA0A3}" destId="{C16C8CC1-08B7-49D9-90C6-43C4B1FC18A0}" srcOrd="3" destOrd="0" presId="urn:microsoft.com/office/officeart/2005/8/layout/target1"/>
    <dgm:cxn modelId="{0E0EF1E3-AC3F-4A31-9829-B5E77078C69A}" type="presParOf" srcId="{4CE831A8-C8DD-44F6-AAE5-94C17EBBA0A3}" destId="{C3A0ACD4-7CBE-4981-A0F7-559AC2AB3EC9}" srcOrd="4" destOrd="0" presId="urn:microsoft.com/office/officeart/2005/8/layout/target1"/>
    <dgm:cxn modelId="{317D4104-8706-428E-86DB-2A5543435091}" type="presParOf" srcId="{4CE831A8-C8DD-44F6-AAE5-94C17EBBA0A3}" destId="{37729D4D-8F60-4BA8-94B3-EEC9013CDCF7}" srcOrd="5" destOrd="0" presId="urn:microsoft.com/office/officeart/2005/8/layout/target1"/>
    <dgm:cxn modelId="{D2636069-1B85-4ADA-9169-99ED85AB79BE}" type="presParOf" srcId="{4CE831A8-C8DD-44F6-AAE5-94C17EBBA0A3}" destId="{BEECB9EA-0CB0-4713-860F-F810925B7732}" srcOrd="6" destOrd="0" presId="urn:microsoft.com/office/officeart/2005/8/layout/target1"/>
    <dgm:cxn modelId="{7F3DF9C7-DD8F-4A79-90A9-B40CC4EBDB8F}" type="presParOf" srcId="{4CE831A8-C8DD-44F6-AAE5-94C17EBBA0A3}" destId="{D4980E53-82BF-42A9-A84F-F1B25BE624D3}" srcOrd="7" destOrd="0" presId="urn:microsoft.com/office/officeart/2005/8/layout/target1"/>
    <dgm:cxn modelId="{093126E9-1D57-4D61-8B32-21726BC1A521}" type="presParOf" srcId="{4CE831A8-C8DD-44F6-AAE5-94C17EBBA0A3}" destId="{05E35BBF-5A3E-4E32-B567-37BAB8E5293B}" srcOrd="8" destOrd="0" presId="urn:microsoft.com/office/officeart/2005/8/layout/target1"/>
    <dgm:cxn modelId="{58AF3A8C-3FBE-4D7D-9AF2-7235EC4758F9}" type="presParOf" srcId="{4CE831A8-C8DD-44F6-AAE5-94C17EBBA0A3}" destId="{57DCACD6-9A10-4926-84A5-BDA7F09EF9FA}" srcOrd="9" destOrd="0" presId="urn:microsoft.com/office/officeart/2005/8/layout/target1"/>
    <dgm:cxn modelId="{B29572D0-AD13-49AD-8B91-C5B57541A2BF}" type="presParOf" srcId="{4CE831A8-C8DD-44F6-AAE5-94C17EBBA0A3}" destId="{49B93424-2DDE-49C6-B99C-BA8AC308DBE1}" srcOrd="10" destOrd="0" presId="urn:microsoft.com/office/officeart/2005/8/layout/target1"/>
    <dgm:cxn modelId="{6C101DFA-A057-485E-9C90-3E9783397700}" type="presParOf" srcId="{4CE831A8-C8DD-44F6-AAE5-94C17EBBA0A3}" destId="{C06B3FA5-6644-42EE-B107-34C29DBE86E6}"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5B7C2C-34BA-4E7C-8B5C-E320E4A11E7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84DE96AC-D96D-4B14-861C-4200F09B7C23}">
      <dgm:prSet phldrT="[Text]" custT="1"/>
      <dgm:spPr>
        <a:solidFill>
          <a:schemeClr val="accent5">
            <a:lumMod val="75000"/>
          </a:schemeClr>
        </a:solidFill>
      </dgm:spPr>
      <dgm:t>
        <a:bodyPr/>
        <a:lstStyle/>
        <a:p>
          <a:r>
            <a:rPr lang="en-US" sz="1400" b="1" dirty="0" smtClean="0"/>
            <a:t>Universal</a:t>
          </a:r>
          <a:r>
            <a:rPr lang="en-US" sz="1200" dirty="0" smtClean="0"/>
            <a:t> </a:t>
          </a:r>
          <a:r>
            <a:rPr lang="en-US" sz="1200" b="1" dirty="0" smtClean="0"/>
            <a:t>Design</a:t>
          </a:r>
          <a:endParaRPr lang="en-US" sz="1200" b="1" dirty="0"/>
        </a:p>
      </dgm:t>
    </dgm:pt>
    <dgm:pt modelId="{AB4DD8FF-B685-4D98-9FB4-2418D88870EC}" type="parTrans" cxnId="{4903FC6A-F7B1-4C56-A18F-F652FCB06FD4}">
      <dgm:prSet/>
      <dgm:spPr/>
      <dgm:t>
        <a:bodyPr/>
        <a:lstStyle/>
        <a:p>
          <a:endParaRPr lang="en-US"/>
        </a:p>
      </dgm:t>
    </dgm:pt>
    <dgm:pt modelId="{A79A1229-9173-447B-817A-01079D038BA0}" type="sibTrans" cxnId="{4903FC6A-F7B1-4C56-A18F-F652FCB06FD4}">
      <dgm:prSet/>
      <dgm:spPr>
        <a:solidFill>
          <a:srgbClr val="FF0000"/>
        </a:solidFill>
      </dgm:spPr>
      <dgm:t>
        <a:bodyPr/>
        <a:lstStyle/>
        <a:p>
          <a:endParaRPr lang="en-US"/>
        </a:p>
      </dgm:t>
    </dgm:pt>
    <dgm:pt modelId="{5CA22483-14AD-4FEA-A554-252BB984E2D8}">
      <dgm:prSet phldrT="[Text]" phldr="1"/>
      <dgm:spPr/>
      <dgm:t>
        <a:bodyPr/>
        <a:lstStyle/>
        <a:p>
          <a:endParaRPr lang="en-US" dirty="0"/>
        </a:p>
      </dgm:t>
    </dgm:pt>
    <dgm:pt modelId="{FB17616A-AC0D-4E75-8A0B-8970A4EA86BE}" type="parTrans" cxnId="{7EA8D4F7-FFC9-4C9D-8266-E7943B9CBB2D}">
      <dgm:prSet/>
      <dgm:spPr/>
      <dgm:t>
        <a:bodyPr/>
        <a:lstStyle/>
        <a:p>
          <a:endParaRPr lang="en-US"/>
        </a:p>
      </dgm:t>
    </dgm:pt>
    <dgm:pt modelId="{6B8AC96C-674E-4E29-A3A7-277F03B1E3EB}" type="sibTrans" cxnId="{7EA8D4F7-FFC9-4C9D-8266-E7943B9CBB2D}">
      <dgm:prSet/>
      <dgm:spPr/>
      <dgm:t>
        <a:bodyPr/>
        <a:lstStyle/>
        <a:p>
          <a:endParaRPr lang="en-US"/>
        </a:p>
      </dgm:t>
    </dgm:pt>
    <dgm:pt modelId="{BAFFE308-9097-4171-9DCA-1E05011D95D9}">
      <dgm:prSet phldrT="[Text]" custT="1"/>
      <dgm:spPr>
        <a:solidFill>
          <a:schemeClr val="accent6">
            <a:lumMod val="50000"/>
          </a:schemeClr>
        </a:solidFill>
      </dgm:spPr>
      <dgm:t>
        <a:bodyPr/>
        <a:lstStyle/>
        <a:p>
          <a:r>
            <a:rPr lang="en-US" sz="1400" b="1" dirty="0" smtClean="0"/>
            <a:t>CONTENT</a:t>
          </a:r>
          <a:endParaRPr lang="en-US" sz="1400" b="1" dirty="0"/>
        </a:p>
      </dgm:t>
    </dgm:pt>
    <dgm:pt modelId="{AFD3BB4B-72D6-4E2B-9663-1C053001C424}" type="parTrans" cxnId="{9644EA25-244A-4415-B6E9-EF79FD9F041B}">
      <dgm:prSet/>
      <dgm:spPr/>
      <dgm:t>
        <a:bodyPr/>
        <a:lstStyle/>
        <a:p>
          <a:endParaRPr lang="en-US"/>
        </a:p>
      </dgm:t>
    </dgm:pt>
    <dgm:pt modelId="{AEE8E8BE-CE60-4A1D-9296-7E79FDC361D5}" type="sibTrans" cxnId="{9644EA25-244A-4415-B6E9-EF79FD9F041B}">
      <dgm:prSet custT="1"/>
      <dgm:spPr>
        <a:solidFill>
          <a:schemeClr val="accent6"/>
        </a:solidFill>
      </dgm:spPr>
      <dgm:t>
        <a:bodyPr/>
        <a:lstStyle/>
        <a:p>
          <a:r>
            <a:rPr lang="en-US" sz="1400" b="1" dirty="0" smtClean="0">
              <a:solidFill>
                <a:schemeClr val="tx1"/>
              </a:solidFill>
            </a:rPr>
            <a:t>ACTIVITIES</a:t>
          </a:r>
          <a:endParaRPr lang="en-US" sz="1400" b="1" dirty="0">
            <a:solidFill>
              <a:schemeClr val="tx1"/>
            </a:solidFill>
          </a:endParaRPr>
        </a:p>
      </dgm:t>
    </dgm:pt>
    <dgm:pt modelId="{BAB2BCE0-D003-4F7C-9C10-29AC32F16594}">
      <dgm:prSet phldrT="[Text]" custT="1"/>
      <dgm:spPr>
        <a:solidFill>
          <a:srgbClr val="002060"/>
        </a:solidFill>
      </dgm:spPr>
      <dgm:t>
        <a:bodyPr/>
        <a:lstStyle/>
        <a:p>
          <a:r>
            <a:rPr lang="en-US" sz="1400" b="1" dirty="0" smtClean="0"/>
            <a:t>Interventions</a:t>
          </a:r>
          <a:endParaRPr lang="en-US" sz="1400" b="1" dirty="0"/>
        </a:p>
      </dgm:t>
    </dgm:pt>
    <dgm:pt modelId="{0DB86970-9600-4E8F-AFCB-5F768EA692C1}" type="parTrans" cxnId="{CD7F1160-CA65-464C-8CE7-A6C96286435A}">
      <dgm:prSet/>
      <dgm:spPr/>
      <dgm:t>
        <a:bodyPr/>
        <a:lstStyle/>
        <a:p>
          <a:endParaRPr lang="en-US"/>
        </a:p>
      </dgm:t>
    </dgm:pt>
    <dgm:pt modelId="{D2EA2342-50C6-453D-AFBA-0D5D0CAC1FCB}" type="sibTrans" cxnId="{CD7F1160-CA65-464C-8CE7-A6C96286435A}">
      <dgm:prSet/>
      <dgm:spPr>
        <a:solidFill>
          <a:schemeClr val="bg2">
            <a:lumMod val="75000"/>
          </a:schemeClr>
        </a:solidFill>
      </dgm:spPr>
      <dgm:t>
        <a:bodyPr/>
        <a:lstStyle/>
        <a:p>
          <a:endParaRPr lang="en-US"/>
        </a:p>
      </dgm:t>
    </dgm:pt>
    <dgm:pt modelId="{FE371503-D6F5-4926-B0D3-582432C23867}">
      <dgm:prSet phldrT="[Text]" phldr="1"/>
      <dgm:spPr/>
      <dgm:t>
        <a:bodyPr/>
        <a:lstStyle/>
        <a:p>
          <a:endParaRPr lang="en-US"/>
        </a:p>
      </dgm:t>
    </dgm:pt>
    <dgm:pt modelId="{41B47D5A-D931-4ECE-8CB4-009435F5A667}" type="parTrans" cxnId="{59C269C1-C55F-4816-AC0F-099EE708392C}">
      <dgm:prSet/>
      <dgm:spPr/>
      <dgm:t>
        <a:bodyPr/>
        <a:lstStyle/>
        <a:p>
          <a:endParaRPr lang="en-US"/>
        </a:p>
      </dgm:t>
    </dgm:pt>
    <dgm:pt modelId="{9CA1D7ED-236E-4373-BE7D-469F190CA541}" type="sibTrans" cxnId="{59C269C1-C55F-4816-AC0F-099EE708392C}">
      <dgm:prSet/>
      <dgm:spPr/>
      <dgm:t>
        <a:bodyPr/>
        <a:lstStyle/>
        <a:p>
          <a:endParaRPr lang="en-US"/>
        </a:p>
      </dgm:t>
    </dgm:pt>
    <dgm:pt modelId="{1A2B7B58-3D0E-421F-81D9-8E1B1D37AD66}">
      <dgm:prSet phldrT="[Text]" phldr="1"/>
      <dgm:spPr/>
      <dgm:t>
        <a:bodyPr/>
        <a:lstStyle/>
        <a:p>
          <a:endParaRPr lang="en-US"/>
        </a:p>
      </dgm:t>
    </dgm:pt>
    <dgm:pt modelId="{F6D75048-5C2E-43CE-BC18-37C5B84CCA9F}" type="sibTrans" cxnId="{4EE37169-881D-41BD-9A4B-2EF289E3CC9F}">
      <dgm:prSet/>
      <dgm:spPr/>
      <dgm:t>
        <a:bodyPr/>
        <a:lstStyle/>
        <a:p>
          <a:endParaRPr lang="en-US"/>
        </a:p>
      </dgm:t>
    </dgm:pt>
    <dgm:pt modelId="{211E8617-CE4C-466F-AC22-99065FB78D8E}" type="parTrans" cxnId="{4EE37169-881D-41BD-9A4B-2EF289E3CC9F}">
      <dgm:prSet/>
      <dgm:spPr/>
      <dgm:t>
        <a:bodyPr/>
        <a:lstStyle/>
        <a:p>
          <a:endParaRPr lang="en-US"/>
        </a:p>
      </dgm:t>
    </dgm:pt>
    <dgm:pt modelId="{AE17CBD6-C7BF-415B-8691-F16EE5F5ED01}" type="pres">
      <dgm:prSet presAssocID="{AD5B7C2C-34BA-4E7C-8B5C-E320E4A11E76}" presName="Name0" presStyleCnt="0">
        <dgm:presLayoutVars>
          <dgm:chMax/>
          <dgm:chPref/>
          <dgm:dir/>
          <dgm:animLvl val="lvl"/>
        </dgm:presLayoutVars>
      </dgm:prSet>
      <dgm:spPr/>
      <dgm:t>
        <a:bodyPr/>
        <a:lstStyle/>
        <a:p>
          <a:endParaRPr lang="en-US"/>
        </a:p>
      </dgm:t>
    </dgm:pt>
    <dgm:pt modelId="{D8EE5962-55D8-4611-B863-2AA3B71107A8}" type="pres">
      <dgm:prSet presAssocID="{84DE96AC-D96D-4B14-861C-4200F09B7C23}" presName="composite" presStyleCnt="0"/>
      <dgm:spPr/>
    </dgm:pt>
    <dgm:pt modelId="{16057991-4740-46C8-8647-27C2F8F927A2}" type="pres">
      <dgm:prSet presAssocID="{84DE96AC-D96D-4B14-861C-4200F09B7C23}" presName="Parent1" presStyleLbl="node1" presStyleIdx="0" presStyleCnt="6" custScaleX="164720" custScaleY="111979">
        <dgm:presLayoutVars>
          <dgm:chMax val="1"/>
          <dgm:chPref val="1"/>
          <dgm:bulletEnabled val="1"/>
        </dgm:presLayoutVars>
      </dgm:prSet>
      <dgm:spPr/>
      <dgm:t>
        <a:bodyPr/>
        <a:lstStyle/>
        <a:p>
          <a:endParaRPr lang="en-US"/>
        </a:p>
      </dgm:t>
    </dgm:pt>
    <dgm:pt modelId="{349CC347-174E-42D9-B452-044D4B70F919}" type="pres">
      <dgm:prSet presAssocID="{84DE96AC-D96D-4B14-861C-4200F09B7C23}" presName="Childtext1" presStyleLbl="revTx" presStyleIdx="0" presStyleCnt="3">
        <dgm:presLayoutVars>
          <dgm:chMax val="0"/>
          <dgm:chPref val="0"/>
          <dgm:bulletEnabled val="1"/>
        </dgm:presLayoutVars>
      </dgm:prSet>
      <dgm:spPr/>
      <dgm:t>
        <a:bodyPr/>
        <a:lstStyle/>
        <a:p>
          <a:endParaRPr lang="en-US"/>
        </a:p>
      </dgm:t>
    </dgm:pt>
    <dgm:pt modelId="{7A25F7DC-06BE-4945-994F-FF412A93C9A9}" type="pres">
      <dgm:prSet presAssocID="{84DE96AC-D96D-4B14-861C-4200F09B7C23}" presName="BalanceSpacing" presStyleCnt="0"/>
      <dgm:spPr/>
    </dgm:pt>
    <dgm:pt modelId="{8FAA56ED-8289-45B4-BA3D-440362EEB2CA}" type="pres">
      <dgm:prSet presAssocID="{84DE96AC-D96D-4B14-861C-4200F09B7C23}" presName="BalanceSpacing1" presStyleCnt="0"/>
      <dgm:spPr/>
    </dgm:pt>
    <dgm:pt modelId="{1DEAD282-CFE8-4C49-B6E6-1D779D6F2925}" type="pres">
      <dgm:prSet presAssocID="{A79A1229-9173-447B-817A-01079D038BA0}" presName="Accent1Text" presStyleLbl="node1" presStyleIdx="1" presStyleCnt="6" custLinFactNeighborX="-11655" custLinFactNeighborY="31852"/>
      <dgm:spPr/>
      <dgm:t>
        <a:bodyPr/>
        <a:lstStyle/>
        <a:p>
          <a:endParaRPr lang="en-US"/>
        </a:p>
      </dgm:t>
    </dgm:pt>
    <dgm:pt modelId="{A1B0C117-7682-4E23-B963-AD45706E2EEA}" type="pres">
      <dgm:prSet presAssocID="{A79A1229-9173-447B-817A-01079D038BA0}" presName="spaceBetweenRectangles" presStyleCnt="0"/>
      <dgm:spPr/>
    </dgm:pt>
    <dgm:pt modelId="{77654D3B-1276-4D62-A6C5-4BA0BEF73C18}" type="pres">
      <dgm:prSet presAssocID="{BAFFE308-9097-4171-9DCA-1E05011D95D9}" presName="composite" presStyleCnt="0"/>
      <dgm:spPr/>
    </dgm:pt>
    <dgm:pt modelId="{90EE7B4D-0262-4F6C-B590-AADA0BBAE5BF}" type="pres">
      <dgm:prSet presAssocID="{BAFFE308-9097-4171-9DCA-1E05011D95D9}" presName="Parent1" presStyleLbl="node1" presStyleIdx="2" presStyleCnt="6" custScaleX="212623" custLinFactNeighborX="-27145" custLinFactNeighborY="1598">
        <dgm:presLayoutVars>
          <dgm:chMax val="1"/>
          <dgm:chPref val="1"/>
          <dgm:bulletEnabled val="1"/>
        </dgm:presLayoutVars>
      </dgm:prSet>
      <dgm:spPr/>
      <dgm:t>
        <a:bodyPr/>
        <a:lstStyle/>
        <a:p>
          <a:endParaRPr lang="en-US"/>
        </a:p>
      </dgm:t>
    </dgm:pt>
    <dgm:pt modelId="{1664C9B2-1BD1-4DB8-90F0-FF6EDF3EFBBA}" type="pres">
      <dgm:prSet presAssocID="{BAFFE308-9097-4171-9DCA-1E05011D95D9}" presName="Childtext1" presStyleLbl="revTx" presStyleIdx="1" presStyleCnt="3">
        <dgm:presLayoutVars>
          <dgm:chMax val="0"/>
          <dgm:chPref val="0"/>
          <dgm:bulletEnabled val="1"/>
        </dgm:presLayoutVars>
      </dgm:prSet>
      <dgm:spPr/>
      <dgm:t>
        <a:bodyPr/>
        <a:lstStyle/>
        <a:p>
          <a:endParaRPr lang="en-US"/>
        </a:p>
      </dgm:t>
    </dgm:pt>
    <dgm:pt modelId="{57908BF2-8ABC-4890-9A93-290BC370310E}" type="pres">
      <dgm:prSet presAssocID="{BAFFE308-9097-4171-9DCA-1E05011D95D9}" presName="BalanceSpacing" presStyleCnt="0"/>
      <dgm:spPr/>
    </dgm:pt>
    <dgm:pt modelId="{FB1B8875-0A61-4C8B-9D42-BF8E3970C691}" type="pres">
      <dgm:prSet presAssocID="{BAFFE308-9097-4171-9DCA-1E05011D95D9}" presName="BalanceSpacing1" presStyleCnt="0"/>
      <dgm:spPr/>
    </dgm:pt>
    <dgm:pt modelId="{B984A721-8427-4F7F-8CEA-266E0DE8150A}" type="pres">
      <dgm:prSet presAssocID="{AEE8E8BE-CE60-4A1D-9296-7E79FDC361D5}" presName="Accent1Text" presStyleLbl="node1" presStyleIdx="3" presStyleCnt="6" custScaleX="152173" custLinFactNeighborX="-2393" custLinFactNeighborY="-4783"/>
      <dgm:spPr/>
      <dgm:t>
        <a:bodyPr/>
        <a:lstStyle/>
        <a:p>
          <a:endParaRPr lang="en-US"/>
        </a:p>
      </dgm:t>
    </dgm:pt>
    <dgm:pt modelId="{639230C9-B390-4B41-9C97-D1691A547CB3}" type="pres">
      <dgm:prSet presAssocID="{AEE8E8BE-CE60-4A1D-9296-7E79FDC361D5}" presName="spaceBetweenRectangles" presStyleCnt="0"/>
      <dgm:spPr/>
    </dgm:pt>
    <dgm:pt modelId="{7599B954-5B68-4FD2-A483-F85BF45BBF4B}" type="pres">
      <dgm:prSet presAssocID="{BAB2BCE0-D003-4F7C-9C10-29AC32F16594}" presName="composite" presStyleCnt="0"/>
      <dgm:spPr/>
    </dgm:pt>
    <dgm:pt modelId="{263FCB4D-F37E-442A-98FA-AF2072A273CC}" type="pres">
      <dgm:prSet presAssocID="{BAB2BCE0-D003-4F7C-9C10-29AC32F16594}" presName="Parent1" presStyleLbl="node1" presStyleIdx="4" presStyleCnt="6" custScaleX="236965">
        <dgm:presLayoutVars>
          <dgm:chMax val="1"/>
          <dgm:chPref val="1"/>
          <dgm:bulletEnabled val="1"/>
        </dgm:presLayoutVars>
      </dgm:prSet>
      <dgm:spPr/>
      <dgm:t>
        <a:bodyPr/>
        <a:lstStyle/>
        <a:p>
          <a:endParaRPr lang="en-US"/>
        </a:p>
      </dgm:t>
    </dgm:pt>
    <dgm:pt modelId="{24B933B5-0140-4FA4-BDE6-B26BA19A71AE}" type="pres">
      <dgm:prSet presAssocID="{BAB2BCE0-D003-4F7C-9C10-29AC32F16594}" presName="Childtext1" presStyleLbl="revTx" presStyleIdx="2" presStyleCnt="3">
        <dgm:presLayoutVars>
          <dgm:chMax val="0"/>
          <dgm:chPref val="0"/>
          <dgm:bulletEnabled val="1"/>
        </dgm:presLayoutVars>
      </dgm:prSet>
      <dgm:spPr/>
      <dgm:t>
        <a:bodyPr/>
        <a:lstStyle/>
        <a:p>
          <a:endParaRPr lang="en-US"/>
        </a:p>
      </dgm:t>
    </dgm:pt>
    <dgm:pt modelId="{54089C91-8C29-458E-8F3E-854289BECBAE}" type="pres">
      <dgm:prSet presAssocID="{BAB2BCE0-D003-4F7C-9C10-29AC32F16594}" presName="BalanceSpacing" presStyleCnt="0"/>
      <dgm:spPr/>
    </dgm:pt>
    <dgm:pt modelId="{2B44EC3A-2129-444F-BA32-36936AD0B3A5}" type="pres">
      <dgm:prSet presAssocID="{BAB2BCE0-D003-4F7C-9C10-29AC32F16594}" presName="BalanceSpacing1" presStyleCnt="0"/>
      <dgm:spPr/>
    </dgm:pt>
    <dgm:pt modelId="{4060D0FA-01CC-49F3-AD4B-4A6E25AC0D41}" type="pres">
      <dgm:prSet presAssocID="{D2EA2342-50C6-453D-AFBA-0D5D0CAC1FCB}" presName="Accent1Text" presStyleLbl="node1" presStyleIdx="5" presStyleCnt="6" custLinFactNeighborX="-20659" custLinFactNeighborY="3293"/>
      <dgm:spPr/>
      <dgm:t>
        <a:bodyPr/>
        <a:lstStyle/>
        <a:p>
          <a:endParaRPr lang="en-US"/>
        </a:p>
      </dgm:t>
    </dgm:pt>
  </dgm:ptLst>
  <dgm:cxnLst>
    <dgm:cxn modelId="{497DCE6D-71D1-4C18-B565-B77BDBF40E6D}" type="presOf" srcId="{AEE8E8BE-CE60-4A1D-9296-7E79FDC361D5}" destId="{B984A721-8427-4F7F-8CEA-266E0DE8150A}" srcOrd="0" destOrd="0" presId="urn:microsoft.com/office/officeart/2008/layout/AlternatingHexagons"/>
    <dgm:cxn modelId="{36BD13E6-62DA-4980-A723-28A5995E4C31}" type="presOf" srcId="{5CA22483-14AD-4FEA-A554-252BB984E2D8}" destId="{349CC347-174E-42D9-B452-044D4B70F919}" srcOrd="0" destOrd="0" presId="urn:microsoft.com/office/officeart/2008/layout/AlternatingHexagons"/>
    <dgm:cxn modelId="{7EA8D4F7-FFC9-4C9D-8266-E7943B9CBB2D}" srcId="{84DE96AC-D96D-4B14-861C-4200F09B7C23}" destId="{5CA22483-14AD-4FEA-A554-252BB984E2D8}" srcOrd="0" destOrd="0" parTransId="{FB17616A-AC0D-4E75-8A0B-8970A4EA86BE}" sibTransId="{6B8AC96C-674E-4E29-A3A7-277F03B1E3EB}"/>
    <dgm:cxn modelId="{59C269C1-C55F-4816-AC0F-099EE708392C}" srcId="{BAB2BCE0-D003-4F7C-9C10-29AC32F16594}" destId="{FE371503-D6F5-4926-B0D3-582432C23867}" srcOrd="0" destOrd="0" parTransId="{41B47D5A-D931-4ECE-8CB4-009435F5A667}" sibTransId="{9CA1D7ED-236E-4373-BE7D-469F190CA541}"/>
    <dgm:cxn modelId="{CD7F1160-CA65-464C-8CE7-A6C96286435A}" srcId="{AD5B7C2C-34BA-4E7C-8B5C-E320E4A11E76}" destId="{BAB2BCE0-D003-4F7C-9C10-29AC32F16594}" srcOrd="2" destOrd="0" parTransId="{0DB86970-9600-4E8F-AFCB-5F768EA692C1}" sibTransId="{D2EA2342-50C6-453D-AFBA-0D5D0CAC1FCB}"/>
    <dgm:cxn modelId="{5D9A8B9A-FDF9-40EC-902C-3EAEBABD83FD}" type="presOf" srcId="{84DE96AC-D96D-4B14-861C-4200F09B7C23}" destId="{16057991-4740-46C8-8647-27C2F8F927A2}" srcOrd="0" destOrd="0" presId="urn:microsoft.com/office/officeart/2008/layout/AlternatingHexagons"/>
    <dgm:cxn modelId="{A1A1937F-E5F2-4018-AD73-7C8B8F041A75}" type="presOf" srcId="{D2EA2342-50C6-453D-AFBA-0D5D0CAC1FCB}" destId="{4060D0FA-01CC-49F3-AD4B-4A6E25AC0D41}" srcOrd="0" destOrd="0" presId="urn:microsoft.com/office/officeart/2008/layout/AlternatingHexagons"/>
    <dgm:cxn modelId="{44E27911-01CF-4C1C-BB2E-C027D85891DD}" type="presOf" srcId="{1A2B7B58-3D0E-421F-81D9-8E1B1D37AD66}" destId="{1664C9B2-1BD1-4DB8-90F0-FF6EDF3EFBBA}" srcOrd="0" destOrd="0" presId="urn:microsoft.com/office/officeart/2008/layout/AlternatingHexagons"/>
    <dgm:cxn modelId="{360D9BDF-BD86-493F-9097-0B5E025B1B94}" type="presOf" srcId="{A79A1229-9173-447B-817A-01079D038BA0}" destId="{1DEAD282-CFE8-4C49-B6E6-1D779D6F2925}" srcOrd="0" destOrd="0" presId="urn:microsoft.com/office/officeart/2008/layout/AlternatingHexagons"/>
    <dgm:cxn modelId="{00AAF5CC-22C7-41D0-B1A6-DEBBD6DDEB81}" type="presOf" srcId="{BAFFE308-9097-4171-9DCA-1E05011D95D9}" destId="{90EE7B4D-0262-4F6C-B590-AADA0BBAE5BF}" srcOrd="0" destOrd="0" presId="urn:microsoft.com/office/officeart/2008/layout/AlternatingHexagons"/>
    <dgm:cxn modelId="{004EEE2A-B313-43D8-95C2-470C06FFDF26}" type="presOf" srcId="{BAB2BCE0-D003-4F7C-9C10-29AC32F16594}" destId="{263FCB4D-F37E-442A-98FA-AF2072A273CC}" srcOrd="0" destOrd="0" presId="urn:microsoft.com/office/officeart/2008/layout/AlternatingHexagons"/>
    <dgm:cxn modelId="{9644EA25-244A-4415-B6E9-EF79FD9F041B}" srcId="{AD5B7C2C-34BA-4E7C-8B5C-E320E4A11E76}" destId="{BAFFE308-9097-4171-9DCA-1E05011D95D9}" srcOrd="1" destOrd="0" parTransId="{AFD3BB4B-72D6-4E2B-9663-1C053001C424}" sibTransId="{AEE8E8BE-CE60-4A1D-9296-7E79FDC361D5}"/>
    <dgm:cxn modelId="{4903FC6A-F7B1-4C56-A18F-F652FCB06FD4}" srcId="{AD5B7C2C-34BA-4E7C-8B5C-E320E4A11E76}" destId="{84DE96AC-D96D-4B14-861C-4200F09B7C23}" srcOrd="0" destOrd="0" parTransId="{AB4DD8FF-B685-4D98-9FB4-2418D88870EC}" sibTransId="{A79A1229-9173-447B-817A-01079D038BA0}"/>
    <dgm:cxn modelId="{D118E2F9-75E5-4CF1-A9C8-5B7FE137C5D7}" type="presOf" srcId="{AD5B7C2C-34BA-4E7C-8B5C-E320E4A11E76}" destId="{AE17CBD6-C7BF-415B-8691-F16EE5F5ED01}" srcOrd="0" destOrd="0" presId="urn:microsoft.com/office/officeart/2008/layout/AlternatingHexagons"/>
    <dgm:cxn modelId="{4EE37169-881D-41BD-9A4B-2EF289E3CC9F}" srcId="{BAFFE308-9097-4171-9DCA-1E05011D95D9}" destId="{1A2B7B58-3D0E-421F-81D9-8E1B1D37AD66}" srcOrd="0" destOrd="0" parTransId="{211E8617-CE4C-466F-AC22-99065FB78D8E}" sibTransId="{F6D75048-5C2E-43CE-BC18-37C5B84CCA9F}"/>
    <dgm:cxn modelId="{84B054A9-6812-40A7-B3F8-336736BBA1E2}" type="presOf" srcId="{FE371503-D6F5-4926-B0D3-582432C23867}" destId="{24B933B5-0140-4FA4-BDE6-B26BA19A71AE}" srcOrd="0" destOrd="0" presId="urn:microsoft.com/office/officeart/2008/layout/AlternatingHexagons"/>
    <dgm:cxn modelId="{C67EF84E-15CB-480E-BB83-BD70A20B8762}" type="presParOf" srcId="{AE17CBD6-C7BF-415B-8691-F16EE5F5ED01}" destId="{D8EE5962-55D8-4611-B863-2AA3B71107A8}" srcOrd="0" destOrd="0" presId="urn:microsoft.com/office/officeart/2008/layout/AlternatingHexagons"/>
    <dgm:cxn modelId="{02DEC6A9-510A-47E4-B1E2-BD9D0973BF52}" type="presParOf" srcId="{D8EE5962-55D8-4611-B863-2AA3B71107A8}" destId="{16057991-4740-46C8-8647-27C2F8F927A2}" srcOrd="0" destOrd="0" presId="urn:microsoft.com/office/officeart/2008/layout/AlternatingHexagons"/>
    <dgm:cxn modelId="{FED09611-611F-4429-B454-E1DEC9F0A307}" type="presParOf" srcId="{D8EE5962-55D8-4611-B863-2AA3B71107A8}" destId="{349CC347-174E-42D9-B452-044D4B70F919}" srcOrd="1" destOrd="0" presId="urn:microsoft.com/office/officeart/2008/layout/AlternatingHexagons"/>
    <dgm:cxn modelId="{B1505ECD-D58B-4AA0-9C0E-EFC4CD57B52A}" type="presParOf" srcId="{D8EE5962-55D8-4611-B863-2AA3B71107A8}" destId="{7A25F7DC-06BE-4945-994F-FF412A93C9A9}" srcOrd="2" destOrd="0" presId="urn:microsoft.com/office/officeart/2008/layout/AlternatingHexagons"/>
    <dgm:cxn modelId="{1FB017E9-CA25-4679-B57B-148B14E6889B}" type="presParOf" srcId="{D8EE5962-55D8-4611-B863-2AA3B71107A8}" destId="{8FAA56ED-8289-45B4-BA3D-440362EEB2CA}" srcOrd="3" destOrd="0" presId="urn:microsoft.com/office/officeart/2008/layout/AlternatingHexagons"/>
    <dgm:cxn modelId="{C344099A-729B-42E0-A3E6-46C794E825BA}" type="presParOf" srcId="{D8EE5962-55D8-4611-B863-2AA3B71107A8}" destId="{1DEAD282-CFE8-4C49-B6E6-1D779D6F2925}" srcOrd="4" destOrd="0" presId="urn:microsoft.com/office/officeart/2008/layout/AlternatingHexagons"/>
    <dgm:cxn modelId="{6A2D43F8-8EE6-4526-A79D-F929E4BFF072}" type="presParOf" srcId="{AE17CBD6-C7BF-415B-8691-F16EE5F5ED01}" destId="{A1B0C117-7682-4E23-B963-AD45706E2EEA}" srcOrd="1" destOrd="0" presId="urn:microsoft.com/office/officeart/2008/layout/AlternatingHexagons"/>
    <dgm:cxn modelId="{384601B5-6A73-4882-B110-AF03CCB91284}" type="presParOf" srcId="{AE17CBD6-C7BF-415B-8691-F16EE5F5ED01}" destId="{77654D3B-1276-4D62-A6C5-4BA0BEF73C18}" srcOrd="2" destOrd="0" presId="urn:microsoft.com/office/officeart/2008/layout/AlternatingHexagons"/>
    <dgm:cxn modelId="{CABDB3A8-9647-4B61-A239-8698AD65F48C}" type="presParOf" srcId="{77654D3B-1276-4D62-A6C5-4BA0BEF73C18}" destId="{90EE7B4D-0262-4F6C-B590-AADA0BBAE5BF}" srcOrd="0" destOrd="0" presId="urn:microsoft.com/office/officeart/2008/layout/AlternatingHexagons"/>
    <dgm:cxn modelId="{D7A033E1-C83A-497A-A6FC-593CBDFFCC3A}" type="presParOf" srcId="{77654D3B-1276-4D62-A6C5-4BA0BEF73C18}" destId="{1664C9B2-1BD1-4DB8-90F0-FF6EDF3EFBBA}" srcOrd="1" destOrd="0" presId="urn:microsoft.com/office/officeart/2008/layout/AlternatingHexagons"/>
    <dgm:cxn modelId="{2598DCA4-6AD8-451D-B5B8-798B892D2C8E}" type="presParOf" srcId="{77654D3B-1276-4D62-A6C5-4BA0BEF73C18}" destId="{57908BF2-8ABC-4890-9A93-290BC370310E}" srcOrd="2" destOrd="0" presId="urn:microsoft.com/office/officeart/2008/layout/AlternatingHexagons"/>
    <dgm:cxn modelId="{8EFE5FAA-547B-4F24-9905-59E87686AE11}" type="presParOf" srcId="{77654D3B-1276-4D62-A6C5-4BA0BEF73C18}" destId="{FB1B8875-0A61-4C8B-9D42-BF8E3970C691}" srcOrd="3" destOrd="0" presId="urn:microsoft.com/office/officeart/2008/layout/AlternatingHexagons"/>
    <dgm:cxn modelId="{1A27F796-74D1-4CB5-8468-1D4B9E40DF7C}" type="presParOf" srcId="{77654D3B-1276-4D62-A6C5-4BA0BEF73C18}" destId="{B984A721-8427-4F7F-8CEA-266E0DE8150A}" srcOrd="4" destOrd="0" presId="urn:microsoft.com/office/officeart/2008/layout/AlternatingHexagons"/>
    <dgm:cxn modelId="{E0695E95-57C7-4C28-AFF8-04C7E5838213}" type="presParOf" srcId="{AE17CBD6-C7BF-415B-8691-F16EE5F5ED01}" destId="{639230C9-B390-4B41-9C97-D1691A547CB3}" srcOrd="3" destOrd="0" presId="urn:microsoft.com/office/officeart/2008/layout/AlternatingHexagons"/>
    <dgm:cxn modelId="{E4EBFE4A-3893-411A-AF8E-6931EDDA7BA9}" type="presParOf" srcId="{AE17CBD6-C7BF-415B-8691-F16EE5F5ED01}" destId="{7599B954-5B68-4FD2-A483-F85BF45BBF4B}" srcOrd="4" destOrd="0" presId="urn:microsoft.com/office/officeart/2008/layout/AlternatingHexagons"/>
    <dgm:cxn modelId="{B70BD916-544F-41F3-8388-99E834E8A1B3}" type="presParOf" srcId="{7599B954-5B68-4FD2-A483-F85BF45BBF4B}" destId="{263FCB4D-F37E-442A-98FA-AF2072A273CC}" srcOrd="0" destOrd="0" presId="urn:microsoft.com/office/officeart/2008/layout/AlternatingHexagons"/>
    <dgm:cxn modelId="{28489301-EA96-41AB-81AA-FBA70C83ABB7}" type="presParOf" srcId="{7599B954-5B68-4FD2-A483-F85BF45BBF4B}" destId="{24B933B5-0140-4FA4-BDE6-B26BA19A71AE}" srcOrd="1" destOrd="0" presId="urn:microsoft.com/office/officeart/2008/layout/AlternatingHexagons"/>
    <dgm:cxn modelId="{60F080E7-0494-433A-947A-90B9563AFC65}" type="presParOf" srcId="{7599B954-5B68-4FD2-A483-F85BF45BBF4B}" destId="{54089C91-8C29-458E-8F3E-854289BECBAE}" srcOrd="2" destOrd="0" presId="urn:microsoft.com/office/officeart/2008/layout/AlternatingHexagons"/>
    <dgm:cxn modelId="{2E2DF123-AD6C-4B15-B647-B5A2F92BBFEE}" type="presParOf" srcId="{7599B954-5B68-4FD2-A483-F85BF45BBF4B}" destId="{2B44EC3A-2129-444F-BA32-36936AD0B3A5}" srcOrd="3" destOrd="0" presId="urn:microsoft.com/office/officeart/2008/layout/AlternatingHexagons"/>
    <dgm:cxn modelId="{6F40B83F-E95B-4684-820E-B8DA5F41C803}" type="presParOf" srcId="{7599B954-5B68-4FD2-A483-F85BF45BBF4B}" destId="{4060D0FA-01CC-49F3-AD4B-4A6E25AC0D41}"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B50E1B-6008-4E6D-9EBE-91A761198F2C}"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31573A69-0B0A-491A-8A13-61218204B2D5}">
      <dgm:prSet phldrT="[Text]"/>
      <dgm:spPr/>
      <dgm:t>
        <a:bodyPr/>
        <a:lstStyle/>
        <a:p>
          <a:r>
            <a:rPr lang="en-US" dirty="0" smtClean="0"/>
            <a:t>social</a:t>
          </a:r>
          <a:endParaRPr lang="en-US" dirty="0"/>
        </a:p>
      </dgm:t>
    </dgm:pt>
    <dgm:pt modelId="{881046CB-B994-4E26-942F-5406102FA37F}" type="parTrans" cxnId="{6594B15A-5AAE-4ABC-868F-84008A8F1232}">
      <dgm:prSet/>
      <dgm:spPr/>
      <dgm:t>
        <a:bodyPr/>
        <a:lstStyle/>
        <a:p>
          <a:endParaRPr lang="en-US"/>
        </a:p>
      </dgm:t>
    </dgm:pt>
    <dgm:pt modelId="{2BC91212-0AD7-4A9F-B208-F613903A1697}" type="sibTrans" cxnId="{6594B15A-5AAE-4ABC-868F-84008A8F1232}">
      <dgm:prSet/>
      <dgm:spPr/>
      <dgm:t>
        <a:bodyPr/>
        <a:lstStyle/>
        <a:p>
          <a:endParaRPr lang="en-US"/>
        </a:p>
      </dgm:t>
    </dgm:pt>
    <dgm:pt modelId="{544334A3-CB00-45AA-8BC2-5F8C7BDC2D6A}">
      <dgm:prSet phldrT="[Text]"/>
      <dgm:spPr/>
      <dgm:t>
        <a:bodyPr/>
        <a:lstStyle/>
        <a:p>
          <a:r>
            <a:rPr lang="en-US" dirty="0" smtClean="0"/>
            <a:t>active</a:t>
          </a:r>
          <a:endParaRPr lang="en-US" dirty="0"/>
        </a:p>
      </dgm:t>
    </dgm:pt>
    <dgm:pt modelId="{F30769CE-7B79-4E15-83B1-3867027CB63B}" type="parTrans" cxnId="{5748ED07-1DDB-4399-9E6C-E33892C4653B}">
      <dgm:prSet/>
      <dgm:spPr/>
      <dgm:t>
        <a:bodyPr/>
        <a:lstStyle/>
        <a:p>
          <a:endParaRPr lang="en-US"/>
        </a:p>
      </dgm:t>
    </dgm:pt>
    <dgm:pt modelId="{077C1D81-B161-43B1-B80C-C9F017EF5FA1}" type="sibTrans" cxnId="{5748ED07-1DDB-4399-9E6C-E33892C4653B}">
      <dgm:prSet/>
      <dgm:spPr/>
      <dgm:t>
        <a:bodyPr/>
        <a:lstStyle/>
        <a:p>
          <a:endParaRPr lang="en-US"/>
        </a:p>
      </dgm:t>
    </dgm:pt>
    <dgm:pt modelId="{FEEFDAEF-1C3B-49D0-A8C2-6BDF0908CB16}">
      <dgm:prSet phldrT="[Text]"/>
      <dgm:spPr/>
      <dgm:t>
        <a:bodyPr/>
        <a:lstStyle/>
        <a:p>
          <a:r>
            <a:rPr lang="en-US" dirty="0" smtClean="0"/>
            <a:t>creative</a:t>
          </a:r>
          <a:endParaRPr lang="en-US" dirty="0"/>
        </a:p>
      </dgm:t>
    </dgm:pt>
    <dgm:pt modelId="{367EBAC7-3D1C-4D52-B806-F10E2FF06923}" type="parTrans" cxnId="{96F80654-E369-48C2-A739-866CC94DAE46}">
      <dgm:prSet/>
      <dgm:spPr/>
      <dgm:t>
        <a:bodyPr/>
        <a:lstStyle/>
        <a:p>
          <a:endParaRPr lang="en-US"/>
        </a:p>
      </dgm:t>
    </dgm:pt>
    <dgm:pt modelId="{F9B8C74B-AA57-4BA0-92B8-45EAAB89A6EB}" type="sibTrans" cxnId="{96F80654-E369-48C2-A739-866CC94DAE46}">
      <dgm:prSet/>
      <dgm:spPr/>
      <dgm:t>
        <a:bodyPr/>
        <a:lstStyle/>
        <a:p>
          <a:endParaRPr lang="en-US"/>
        </a:p>
      </dgm:t>
    </dgm:pt>
    <dgm:pt modelId="{DF93AA17-86DD-413E-918F-F88C6465A1FB}">
      <dgm:prSet/>
      <dgm:spPr/>
      <dgm:t>
        <a:bodyPr/>
        <a:lstStyle/>
        <a:p>
          <a:endParaRPr lang="en-US"/>
        </a:p>
      </dgm:t>
    </dgm:pt>
    <dgm:pt modelId="{64693584-B1A2-4985-A4DF-B9E63B7193E9}" type="parTrans" cxnId="{267219D2-9053-4AFF-AAD2-C3D78098C121}">
      <dgm:prSet/>
      <dgm:spPr/>
      <dgm:t>
        <a:bodyPr/>
        <a:lstStyle/>
        <a:p>
          <a:endParaRPr lang="en-US"/>
        </a:p>
      </dgm:t>
    </dgm:pt>
    <dgm:pt modelId="{1CF6639B-EB03-4916-AB1A-A88657694BD0}" type="sibTrans" cxnId="{267219D2-9053-4AFF-AAD2-C3D78098C121}">
      <dgm:prSet/>
      <dgm:spPr/>
      <dgm:t>
        <a:bodyPr/>
        <a:lstStyle/>
        <a:p>
          <a:endParaRPr lang="en-US"/>
        </a:p>
      </dgm:t>
    </dgm:pt>
    <dgm:pt modelId="{B75A8976-D7E5-40D5-BBC2-2041E60752A2}" type="pres">
      <dgm:prSet presAssocID="{44B50E1B-6008-4E6D-9EBE-91A761198F2C}" presName="Name0" presStyleCnt="0">
        <dgm:presLayoutVars>
          <dgm:chMax val="7"/>
          <dgm:chPref val="7"/>
          <dgm:dir/>
          <dgm:animLvl val="lvl"/>
        </dgm:presLayoutVars>
      </dgm:prSet>
      <dgm:spPr/>
      <dgm:t>
        <a:bodyPr/>
        <a:lstStyle/>
        <a:p>
          <a:endParaRPr lang="en-US"/>
        </a:p>
      </dgm:t>
    </dgm:pt>
    <dgm:pt modelId="{62448916-DE22-4829-971A-B99D1B4B4089}" type="pres">
      <dgm:prSet presAssocID="{31573A69-0B0A-491A-8A13-61218204B2D5}" presName="Accent1" presStyleCnt="0"/>
      <dgm:spPr/>
    </dgm:pt>
    <dgm:pt modelId="{9943F500-D822-4FE4-B7ED-23F4EE1B6307}" type="pres">
      <dgm:prSet presAssocID="{31573A69-0B0A-491A-8A13-61218204B2D5}" presName="Accent" presStyleLbl="node1" presStyleIdx="0" presStyleCnt="4"/>
      <dgm:spPr/>
    </dgm:pt>
    <dgm:pt modelId="{BC457B86-6CC0-4341-91CB-54ED16083C33}" type="pres">
      <dgm:prSet presAssocID="{31573A69-0B0A-491A-8A13-61218204B2D5}" presName="Parent1" presStyleLbl="revTx" presStyleIdx="0" presStyleCnt="4" custLinFactNeighborX="2079" custLinFactNeighborY="-130">
        <dgm:presLayoutVars>
          <dgm:chMax val="1"/>
          <dgm:chPref val="1"/>
          <dgm:bulletEnabled val="1"/>
        </dgm:presLayoutVars>
      </dgm:prSet>
      <dgm:spPr/>
      <dgm:t>
        <a:bodyPr/>
        <a:lstStyle/>
        <a:p>
          <a:endParaRPr lang="en-US"/>
        </a:p>
      </dgm:t>
    </dgm:pt>
    <dgm:pt modelId="{964B5A7C-D809-422E-87A3-D5CE2310FF4A}" type="pres">
      <dgm:prSet presAssocID="{544334A3-CB00-45AA-8BC2-5F8C7BDC2D6A}" presName="Accent2" presStyleCnt="0"/>
      <dgm:spPr/>
    </dgm:pt>
    <dgm:pt modelId="{A0547994-1CE2-4D99-B2BD-79ED919F3A16}" type="pres">
      <dgm:prSet presAssocID="{544334A3-CB00-45AA-8BC2-5F8C7BDC2D6A}" presName="Accent" presStyleLbl="node1" presStyleIdx="1" presStyleCnt="4"/>
      <dgm:spPr/>
    </dgm:pt>
    <dgm:pt modelId="{95FAE33A-0548-48AF-8B06-8DBFE3A04869}" type="pres">
      <dgm:prSet presAssocID="{544334A3-CB00-45AA-8BC2-5F8C7BDC2D6A}" presName="Parent2" presStyleLbl="revTx" presStyleIdx="1" presStyleCnt="4">
        <dgm:presLayoutVars>
          <dgm:chMax val="1"/>
          <dgm:chPref val="1"/>
          <dgm:bulletEnabled val="1"/>
        </dgm:presLayoutVars>
      </dgm:prSet>
      <dgm:spPr/>
      <dgm:t>
        <a:bodyPr/>
        <a:lstStyle/>
        <a:p>
          <a:endParaRPr lang="en-US"/>
        </a:p>
      </dgm:t>
    </dgm:pt>
    <dgm:pt modelId="{7B0195FF-D71F-4204-BE96-1F8A3B1665F8}" type="pres">
      <dgm:prSet presAssocID="{FEEFDAEF-1C3B-49D0-A8C2-6BDF0908CB16}" presName="Accent3" presStyleCnt="0"/>
      <dgm:spPr/>
    </dgm:pt>
    <dgm:pt modelId="{F77DFE3E-5BA1-49E0-AC71-EA731CDCB58A}" type="pres">
      <dgm:prSet presAssocID="{FEEFDAEF-1C3B-49D0-A8C2-6BDF0908CB16}" presName="Accent" presStyleLbl="node1" presStyleIdx="2" presStyleCnt="4"/>
      <dgm:spPr/>
    </dgm:pt>
    <dgm:pt modelId="{BFBCF193-D074-481A-BA9F-7F85ABA4D29B}" type="pres">
      <dgm:prSet presAssocID="{FEEFDAEF-1C3B-49D0-A8C2-6BDF0908CB16}" presName="Parent3" presStyleLbl="revTx" presStyleIdx="2" presStyleCnt="4">
        <dgm:presLayoutVars>
          <dgm:chMax val="1"/>
          <dgm:chPref val="1"/>
          <dgm:bulletEnabled val="1"/>
        </dgm:presLayoutVars>
      </dgm:prSet>
      <dgm:spPr/>
      <dgm:t>
        <a:bodyPr/>
        <a:lstStyle/>
        <a:p>
          <a:endParaRPr lang="en-US"/>
        </a:p>
      </dgm:t>
    </dgm:pt>
    <dgm:pt modelId="{9FA4465B-5CE7-45E5-ADEB-235D71BE4041}" type="pres">
      <dgm:prSet presAssocID="{DF93AA17-86DD-413E-918F-F88C6465A1FB}" presName="Accent4" presStyleCnt="0"/>
      <dgm:spPr/>
    </dgm:pt>
    <dgm:pt modelId="{2CA26CD7-8E9E-41A1-B0A9-E0247F3F8707}" type="pres">
      <dgm:prSet presAssocID="{DF93AA17-86DD-413E-918F-F88C6465A1FB}" presName="Accent" presStyleLbl="node1" presStyleIdx="3" presStyleCnt="4"/>
      <dgm:spPr/>
    </dgm:pt>
    <dgm:pt modelId="{E03408B0-F68B-4A51-B1C8-2E45122115C6}" type="pres">
      <dgm:prSet presAssocID="{DF93AA17-86DD-413E-918F-F88C6465A1FB}" presName="Parent4" presStyleLbl="revTx" presStyleIdx="3" presStyleCnt="4">
        <dgm:presLayoutVars>
          <dgm:chMax val="1"/>
          <dgm:chPref val="1"/>
          <dgm:bulletEnabled val="1"/>
        </dgm:presLayoutVars>
      </dgm:prSet>
      <dgm:spPr/>
      <dgm:t>
        <a:bodyPr/>
        <a:lstStyle/>
        <a:p>
          <a:endParaRPr lang="en-US"/>
        </a:p>
      </dgm:t>
    </dgm:pt>
  </dgm:ptLst>
  <dgm:cxnLst>
    <dgm:cxn modelId="{79AA299E-EA13-4DF0-9EEB-E1DADFD7BCC1}" type="presOf" srcId="{31573A69-0B0A-491A-8A13-61218204B2D5}" destId="{BC457B86-6CC0-4341-91CB-54ED16083C33}" srcOrd="0" destOrd="0" presId="urn:microsoft.com/office/officeart/2009/layout/CircleArrowProcess"/>
    <dgm:cxn modelId="{E065C317-DF55-4477-9911-B14A4586F2AB}" type="presOf" srcId="{44B50E1B-6008-4E6D-9EBE-91A761198F2C}" destId="{B75A8976-D7E5-40D5-BBC2-2041E60752A2}" srcOrd="0" destOrd="0" presId="urn:microsoft.com/office/officeart/2009/layout/CircleArrowProcess"/>
    <dgm:cxn modelId="{267219D2-9053-4AFF-AAD2-C3D78098C121}" srcId="{44B50E1B-6008-4E6D-9EBE-91A761198F2C}" destId="{DF93AA17-86DD-413E-918F-F88C6465A1FB}" srcOrd="3" destOrd="0" parTransId="{64693584-B1A2-4985-A4DF-B9E63B7193E9}" sibTransId="{1CF6639B-EB03-4916-AB1A-A88657694BD0}"/>
    <dgm:cxn modelId="{BC78F5CC-ADFE-4725-85B3-35A986F5E2B0}" type="presOf" srcId="{FEEFDAEF-1C3B-49D0-A8C2-6BDF0908CB16}" destId="{BFBCF193-D074-481A-BA9F-7F85ABA4D29B}" srcOrd="0" destOrd="0" presId="urn:microsoft.com/office/officeart/2009/layout/CircleArrowProcess"/>
    <dgm:cxn modelId="{1D49B61E-2A87-4720-99D7-9DC07000E029}" type="presOf" srcId="{544334A3-CB00-45AA-8BC2-5F8C7BDC2D6A}" destId="{95FAE33A-0548-48AF-8B06-8DBFE3A04869}" srcOrd="0" destOrd="0" presId="urn:microsoft.com/office/officeart/2009/layout/CircleArrowProcess"/>
    <dgm:cxn modelId="{5748ED07-1DDB-4399-9E6C-E33892C4653B}" srcId="{44B50E1B-6008-4E6D-9EBE-91A761198F2C}" destId="{544334A3-CB00-45AA-8BC2-5F8C7BDC2D6A}" srcOrd="1" destOrd="0" parTransId="{F30769CE-7B79-4E15-83B1-3867027CB63B}" sibTransId="{077C1D81-B161-43B1-B80C-C9F017EF5FA1}"/>
    <dgm:cxn modelId="{121D5F4E-4F62-4C7A-8541-B161EF3F1894}" type="presOf" srcId="{DF93AA17-86DD-413E-918F-F88C6465A1FB}" destId="{E03408B0-F68B-4A51-B1C8-2E45122115C6}" srcOrd="0" destOrd="0" presId="urn:microsoft.com/office/officeart/2009/layout/CircleArrowProcess"/>
    <dgm:cxn modelId="{96F80654-E369-48C2-A739-866CC94DAE46}" srcId="{44B50E1B-6008-4E6D-9EBE-91A761198F2C}" destId="{FEEFDAEF-1C3B-49D0-A8C2-6BDF0908CB16}" srcOrd="2" destOrd="0" parTransId="{367EBAC7-3D1C-4D52-B806-F10E2FF06923}" sibTransId="{F9B8C74B-AA57-4BA0-92B8-45EAAB89A6EB}"/>
    <dgm:cxn modelId="{6594B15A-5AAE-4ABC-868F-84008A8F1232}" srcId="{44B50E1B-6008-4E6D-9EBE-91A761198F2C}" destId="{31573A69-0B0A-491A-8A13-61218204B2D5}" srcOrd="0" destOrd="0" parTransId="{881046CB-B994-4E26-942F-5406102FA37F}" sibTransId="{2BC91212-0AD7-4A9F-B208-F613903A1697}"/>
    <dgm:cxn modelId="{8282EC3B-71D9-4EE8-90D1-ACDBDEA15470}" type="presParOf" srcId="{B75A8976-D7E5-40D5-BBC2-2041E60752A2}" destId="{62448916-DE22-4829-971A-B99D1B4B4089}" srcOrd="0" destOrd="0" presId="urn:microsoft.com/office/officeart/2009/layout/CircleArrowProcess"/>
    <dgm:cxn modelId="{28FCF348-4E58-44B9-A6AD-BF8DB14A8E77}" type="presParOf" srcId="{62448916-DE22-4829-971A-B99D1B4B4089}" destId="{9943F500-D822-4FE4-B7ED-23F4EE1B6307}" srcOrd="0" destOrd="0" presId="urn:microsoft.com/office/officeart/2009/layout/CircleArrowProcess"/>
    <dgm:cxn modelId="{C827263C-EA62-4C62-AB9D-45FCCBA16E9A}" type="presParOf" srcId="{B75A8976-D7E5-40D5-BBC2-2041E60752A2}" destId="{BC457B86-6CC0-4341-91CB-54ED16083C33}" srcOrd="1" destOrd="0" presId="urn:microsoft.com/office/officeart/2009/layout/CircleArrowProcess"/>
    <dgm:cxn modelId="{67F530B1-46CD-40D9-8AB4-D3B989CFCBBC}" type="presParOf" srcId="{B75A8976-D7E5-40D5-BBC2-2041E60752A2}" destId="{964B5A7C-D809-422E-87A3-D5CE2310FF4A}" srcOrd="2" destOrd="0" presId="urn:microsoft.com/office/officeart/2009/layout/CircleArrowProcess"/>
    <dgm:cxn modelId="{CD792320-E429-4BDA-BE63-18013B9E001E}" type="presParOf" srcId="{964B5A7C-D809-422E-87A3-D5CE2310FF4A}" destId="{A0547994-1CE2-4D99-B2BD-79ED919F3A16}" srcOrd="0" destOrd="0" presId="urn:microsoft.com/office/officeart/2009/layout/CircleArrowProcess"/>
    <dgm:cxn modelId="{BB8AE691-EAA5-4EC5-8709-416DE08B81B8}" type="presParOf" srcId="{B75A8976-D7E5-40D5-BBC2-2041E60752A2}" destId="{95FAE33A-0548-48AF-8B06-8DBFE3A04869}" srcOrd="3" destOrd="0" presId="urn:microsoft.com/office/officeart/2009/layout/CircleArrowProcess"/>
    <dgm:cxn modelId="{C058CB40-C9E1-455C-B583-B7DEAE0138C9}" type="presParOf" srcId="{B75A8976-D7E5-40D5-BBC2-2041E60752A2}" destId="{7B0195FF-D71F-4204-BE96-1F8A3B1665F8}" srcOrd="4" destOrd="0" presId="urn:microsoft.com/office/officeart/2009/layout/CircleArrowProcess"/>
    <dgm:cxn modelId="{F5AA4141-1BD4-4548-85F1-D47EC6E27B67}" type="presParOf" srcId="{7B0195FF-D71F-4204-BE96-1F8A3B1665F8}" destId="{F77DFE3E-5BA1-49E0-AC71-EA731CDCB58A}" srcOrd="0" destOrd="0" presId="urn:microsoft.com/office/officeart/2009/layout/CircleArrowProcess"/>
    <dgm:cxn modelId="{4391562B-FE2D-4668-AF3D-9D6EB4F33402}" type="presParOf" srcId="{B75A8976-D7E5-40D5-BBC2-2041E60752A2}" destId="{BFBCF193-D074-481A-BA9F-7F85ABA4D29B}" srcOrd="5" destOrd="0" presId="urn:microsoft.com/office/officeart/2009/layout/CircleArrowProcess"/>
    <dgm:cxn modelId="{40357751-803C-404B-AE6E-E6B07EE6A7B6}" type="presParOf" srcId="{B75A8976-D7E5-40D5-BBC2-2041E60752A2}" destId="{9FA4465B-5CE7-45E5-ADEB-235D71BE4041}" srcOrd="6" destOrd="0" presId="urn:microsoft.com/office/officeart/2009/layout/CircleArrowProcess"/>
    <dgm:cxn modelId="{7E00A9FA-0BA9-430A-9ACE-7BE5908DA59D}" type="presParOf" srcId="{9FA4465B-5CE7-45E5-ADEB-235D71BE4041}" destId="{2CA26CD7-8E9E-41A1-B0A9-E0247F3F8707}" srcOrd="0" destOrd="0" presId="urn:microsoft.com/office/officeart/2009/layout/CircleArrowProcess"/>
    <dgm:cxn modelId="{40CDAE85-B61F-49D6-8EFE-81F7791D673C}" type="presParOf" srcId="{B75A8976-D7E5-40D5-BBC2-2041E60752A2}" destId="{E03408B0-F68B-4A51-B1C8-2E45122115C6}" srcOrd="7"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192AF5-F43F-4AB0-AA21-4A2395FE3DE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46ECCD3-A27E-4439-A93F-A3E4A856C9A5}">
      <dgm:prSet phldrT="[Text]"/>
      <dgm:spPr/>
      <dgm:t>
        <a:bodyPr/>
        <a:lstStyle/>
        <a:p>
          <a:r>
            <a:rPr lang="en-US" dirty="0" smtClean="0"/>
            <a:t>1</a:t>
          </a:r>
          <a:endParaRPr lang="en-US" dirty="0"/>
        </a:p>
      </dgm:t>
    </dgm:pt>
    <dgm:pt modelId="{7DC63A90-8100-41B9-9E97-8B7DDBAE4F22}" type="parTrans" cxnId="{1A8D77C9-AF53-4A68-AD5D-0B28FCD2E0D1}">
      <dgm:prSet/>
      <dgm:spPr/>
      <dgm:t>
        <a:bodyPr/>
        <a:lstStyle/>
        <a:p>
          <a:endParaRPr lang="en-US"/>
        </a:p>
      </dgm:t>
    </dgm:pt>
    <dgm:pt modelId="{8990FB4C-AB23-4354-B568-78FA3D5C48C9}" type="sibTrans" cxnId="{1A8D77C9-AF53-4A68-AD5D-0B28FCD2E0D1}">
      <dgm:prSet/>
      <dgm:spPr/>
      <dgm:t>
        <a:bodyPr/>
        <a:lstStyle/>
        <a:p>
          <a:endParaRPr lang="en-US"/>
        </a:p>
      </dgm:t>
    </dgm:pt>
    <dgm:pt modelId="{954B33A9-39A0-4A9D-A081-6250E17674C2}">
      <dgm:prSet phldrT="[Text]"/>
      <dgm:spPr/>
      <dgm:t>
        <a:bodyPr/>
        <a:lstStyle/>
        <a:p>
          <a:r>
            <a:rPr lang="en-US" b="1" dirty="0" smtClean="0"/>
            <a:t>Desired Results</a:t>
          </a:r>
          <a:endParaRPr lang="en-US" b="1" dirty="0"/>
        </a:p>
      </dgm:t>
    </dgm:pt>
    <dgm:pt modelId="{83E3CA56-3BE7-4154-A00E-C5E5DC1196D1}" type="parTrans" cxnId="{6441BCC0-037A-45D9-AF53-4BEC7A41A9BC}">
      <dgm:prSet/>
      <dgm:spPr/>
      <dgm:t>
        <a:bodyPr/>
        <a:lstStyle/>
        <a:p>
          <a:endParaRPr lang="en-US"/>
        </a:p>
      </dgm:t>
    </dgm:pt>
    <dgm:pt modelId="{B09DE6E3-FE78-4CFA-AB86-3BD4E900C52C}" type="sibTrans" cxnId="{6441BCC0-037A-45D9-AF53-4BEC7A41A9BC}">
      <dgm:prSet/>
      <dgm:spPr/>
      <dgm:t>
        <a:bodyPr/>
        <a:lstStyle/>
        <a:p>
          <a:endParaRPr lang="en-US"/>
        </a:p>
      </dgm:t>
    </dgm:pt>
    <dgm:pt modelId="{FB380A25-536B-4ADD-8B06-9384E37D3B81}">
      <dgm:prSet phldrT="[Text]"/>
      <dgm:spPr/>
      <dgm:t>
        <a:bodyPr/>
        <a:lstStyle/>
        <a:p>
          <a:r>
            <a:rPr lang="en-US" dirty="0" smtClean="0"/>
            <a:t>What should students know, understand, and be able to do? What content is worthy of understanding?</a:t>
          </a:r>
          <a:endParaRPr lang="en-US" dirty="0"/>
        </a:p>
      </dgm:t>
    </dgm:pt>
    <dgm:pt modelId="{2A306A1F-56F4-4257-BEFD-DA90949C8428}" type="parTrans" cxnId="{32B89FCE-70F5-49E1-AC20-A9EFF74F4859}">
      <dgm:prSet/>
      <dgm:spPr/>
      <dgm:t>
        <a:bodyPr/>
        <a:lstStyle/>
        <a:p>
          <a:endParaRPr lang="en-US"/>
        </a:p>
      </dgm:t>
    </dgm:pt>
    <dgm:pt modelId="{784675AA-F1A2-4536-874B-DCCCC1D24B0C}" type="sibTrans" cxnId="{32B89FCE-70F5-49E1-AC20-A9EFF74F4859}">
      <dgm:prSet/>
      <dgm:spPr/>
      <dgm:t>
        <a:bodyPr/>
        <a:lstStyle/>
        <a:p>
          <a:endParaRPr lang="en-US"/>
        </a:p>
      </dgm:t>
    </dgm:pt>
    <dgm:pt modelId="{F97B0FB6-D126-48E8-8688-B7B7D72D39E4}">
      <dgm:prSet phldrT="[Text]"/>
      <dgm:spPr/>
      <dgm:t>
        <a:bodyPr/>
        <a:lstStyle/>
        <a:p>
          <a:r>
            <a:rPr lang="en-US" dirty="0" smtClean="0"/>
            <a:t>2</a:t>
          </a:r>
          <a:endParaRPr lang="en-US" dirty="0"/>
        </a:p>
      </dgm:t>
    </dgm:pt>
    <dgm:pt modelId="{44DCC8CF-F36A-4FE6-A311-39E166DADA21}" type="parTrans" cxnId="{61B74CBC-326B-4978-846F-62329E616710}">
      <dgm:prSet/>
      <dgm:spPr/>
      <dgm:t>
        <a:bodyPr/>
        <a:lstStyle/>
        <a:p>
          <a:endParaRPr lang="en-US"/>
        </a:p>
      </dgm:t>
    </dgm:pt>
    <dgm:pt modelId="{4ED830EF-7FB1-4A6E-85D9-FEBD11E6E7F4}" type="sibTrans" cxnId="{61B74CBC-326B-4978-846F-62329E616710}">
      <dgm:prSet/>
      <dgm:spPr/>
      <dgm:t>
        <a:bodyPr/>
        <a:lstStyle/>
        <a:p>
          <a:endParaRPr lang="en-US"/>
        </a:p>
      </dgm:t>
    </dgm:pt>
    <dgm:pt modelId="{F841E2DF-0B26-40FE-A17B-3FEB0C588D6C}">
      <dgm:prSet phldrT="[Text]"/>
      <dgm:spPr/>
      <dgm:t>
        <a:bodyPr/>
        <a:lstStyle/>
        <a:p>
          <a:r>
            <a:rPr lang="en-US" b="1" dirty="0" smtClean="0"/>
            <a:t>Evidence</a:t>
          </a:r>
          <a:endParaRPr lang="en-US" b="1" dirty="0"/>
        </a:p>
      </dgm:t>
    </dgm:pt>
    <dgm:pt modelId="{9A79D0EC-F611-472C-85F7-5E8BDF953792}" type="parTrans" cxnId="{A890EAEB-DE09-48DC-8675-549F56256686}">
      <dgm:prSet/>
      <dgm:spPr/>
      <dgm:t>
        <a:bodyPr/>
        <a:lstStyle/>
        <a:p>
          <a:endParaRPr lang="en-US"/>
        </a:p>
      </dgm:t>
    </dgm:pt>
    <dgm:pt modelId="{C4498436-D94F-46F8-8896-E8D9BD23AB0C}" type="sibTrans" cxnId="{A890EAEB-DE09-48DC-8675-549F56256686}">
      <dgm:prSet/>
      <dgm:spPr/>
      <dgm:t>
        <a:bodyPr/>
        <a:lstStyle/>
        <a:p>
          <a:endParaRPr lang="en-US"/>
        </a:p>
      </dgm:t>
    </dgm:pt>
    <dgm:pt modelId="{4F7921B0-E08D-49DC-A5A8-3FC8A72015F5}">
      <dgm:prSet phldrT="[Text]"/>
      <dgm:spPr/>
      <dgm:t>
        <a:bodyPr/>
        <a:lstStyle/>
        <a:p>
          <a:r>
            <a:rPr lang="en-US" dirty="0" smtClean="0"/>
            <a:t>How will we know students have achieved the desired results? What will we accept as evidence of student understanding?</a:t>
          </a:r>
          <a:endParaRPr lang="en-US" dirty="0"/>
        </a:p>
      </dgm:t>
    </dgm:pt>
    <dgm:pt modelId="{8A29266D-4136-4E90-B69F-17B753BC0B97}" type="parTrans" cxnId="{D05F4A10-F744-4727-9AFA-4465A8081C2E}">
      <dgm:prSet/>
      <dgm:spPr/>
      <dgm:t>
        <a:bodyPr/>
        <a:lstStyle/>
        <a:p>
          <a:endParaRPr lang="en-US"/>
        </a:p>
      </dgm:t>
    </dgm:pt>
    <dgm:pt modelId="{D0B455E7-BCB3-4E66-AD43-F5C1422C1905}" type="sibTrans" cxnId="{D05F4A10-F744-4727-9AFA-4465A8081C2E}">
      <dgm:prSet/>
      <dgm:spPr/>
      <dgm:t>
        <a:bodyPr/>
        <a:lstStyle/>
        <a:p>
          <a:endParaRPr lang="en-US"/>
        </a:p>
      </dgm:t>
    </dgm:pt>
    <dgm:pt modelId="{7A6841E3-A9BF-4503-B4FD-94D494A83155}">
      <dgm:prSet phldrT="[Text]"/>
      <dgm:spPr/>
      <dgm:t>
        <a:bodyPr/>
        <a:lstStyle/>
        <a:p>
          <a:r>
            <a:rPr lang="en-US" dirty="0" smtClean="0"/>
            <a:t>3</a:t>
          </a:r>
          <a:endParaRPr lang="en-US" dirty="0"/>
        </a:p>
      </dgm:t>
    </dgm:pt>
    <dgm:pt modelId="{8F1C8806-577F-4B20-8298-89E481CDE3A0}" type="parTrans" cxnId="{16C87726-D98C-4EFF-B56E-878A3FC2FF0E}">
      <dgm:prSet/>
      <dgm:spPr/>
      <dgm:t>
        <a:bodyPr/>
        <a:lstStyle/>
        <a:p>
          <a:endParaRPr lang="en-US"/>
        </a:p>
      </dgm:t>
    </dgm:pt>
    <dgm:pt modelId="{87C24F0A-39DF-4CB3-ACEB-AB4B24995395}" type="sibTrans" cxnId="{16C87726-D98C-4EFF-B56E-878A3FC2FF0E}">
      <dgm:prSet/>
      <dgm:spPr/>
      <dgm:t>
        <a:bodyPr/>
        <a:lstStyle/>
        <a:p>
          <a:endParaRPr lang="en-US"/>
        </a:p>
      </dgm:t>
    </dgm:pt>
    <dgm:pt modelId="{961E6941-5406-4EDC-B730-571467530083}">
      <dgm:prSet phldrT="[Text]"/>
      <dgm:spPr/>
      <dgm:t>
        <a:bodyPr/>
        <a:lstStyle/>
        <a:p>
          <a:r>
            <a:rPr lang="en-US" b="1" dirty="0" smtClean="0"/>
            <a:t>Learning Experiences</a:t>
          </a:r>
          <a:endParaRPr lang="en-US" b="1" dirty="0"/>
        </a:p>
      </dgm:t>
    </dgm:pt>
    <dgm:pt modelId="{317291B5-9F8D-42E0-B2DF-4E5DE383DC03}" type="parTrans" cxnId="{F9BD02C9-9841-4BDB-B695-61CE636EBB8B}">
      <dgm:prSet/>
      <dgm:spPr/>
      <dgm:t>
        <a:bodyPr/>
        <a:lstStyle/>
        <a:p>
          <a:endParaRPr lang="en-US"/>
        </a:p>
      </dgm:t>
    </dgm:pt>
    <dgm:pt modelId="{DB478D01-1655-4D18-8F10-95138F8FE476}" type="sibTrans" cxnId="{F9BD02C9-9841-4BDB-B695-61CE636EBB8B}">
      <dgm:prSet/>
      <dgm:spPr/>
      <dgm:t>
        <a:bodyPr/>
        <a:lstStyle/>
        <a:p>
          <a:endParaRPr lang="en-US"/>
        </a:p>
      </dgm:t>
    </dgm:pt>
    <dgm:pt modelId="{2259AF1D-9E9C-43F2-BD42-9BD2F0115644}">
      <dgm:prSet phldrT="[Text]"/>
      <dgm:spPr/>
      <dgm:t>
        <a:bodyPr/>
        <a:lstStyle/>
        <a:p>
          <a:r>
            <a:rPr lang="en-US" dirty="0" smtClean="0"/>
            <a:t>What enabling knowledge and skills will students need in order to perform effectively? What activities will equip them with that knowledge and those skills?</a:t>
          </a:r>
          <a:endParaRPr lang="en-US" dirty="0"/>
        </a:p>
      </dgm:t>
    </dgm:pt>
    <dgm:pt modelId="{BE8223D8-4838-4E88-A6F4-E6BBDC5FF10D}" type="parTrans" cxnId="{1220F844-46DC-42DE-BCC1-838999102AE4}">
      <dgm:prSet/>
      <dgm:spPr/>
      <dgm:t>
        <a:bodyPr/>
        <a:lstStyle/>
        <a:p>
          <a:endParaRPr lang="en-US"/>
        </a:p>
      </dgm:t>
    </dgm:pt>
    <dgm:pt modelId="{8B7C9ADA-2410-40EF-8F9D-A668BEC7309E}" type="sibTrans" cxnId="{1220F844-46DC-42DE-BCC1-838999102AE4}">
      <dgm:prSet/>
      <dgm:spPr/>
      <dgm:t>
        <a:bodyPr/>
        <a:lstStyle/>
        <a:p>
          <a:endParaRPr lang="en-US"/>
        </a:p>
      </dgm:t>
    </dgm:pt>
    <dgm:pt modelId="{68EA51A4-19AF-4F89-BE72-0384960A1000}" type="pres">
      <dgm:prSet presAssocID="{46192AF5-F43F-4AB0-AA21-4A2395FE3DE1}" presName="linearFlow" presStyleCnt="0">
        <dgm:presLayoutVars>
          <dgm:dir/>
          <dgm:animLvl val="lvl"/>
          <dgm:resizeHandles val="exact"/>
        </dgm:presLayoutVars>
      </dgm:prSet>
      <dgm:spPr/>
      <dgm:t>
        <a:bodyPr/>
        <a:lstStyle/>
        <a:p>
          <a:endParaRPr lang="en-US"/>
        </a:p>
      </dgm:t>
    </dgm:pt>
    <dgm:pt modelId="{024E54C6-D636-4D02-A972-03A1D91A5162}" type="pres">
      <dgm:prSet presAssocID="{C46ECCD3-A27E-4439-A93F-A3E4A856C9A5}" presName="composite" presStyleCnt="0"/>
      <dgm:spPr/>
    </dgm:pt>
    <dgm:pt modelId="{33441B9E-F3EB-4D2E-B941-E4387E6773D6}" type="pres">
      <dgm:prSet presAssocID="{C46ECCD3-A27E-4439-A93F-A3E4A856C9A5}" presName="parentText" presStyleLbl="alignNode1" presStyleIdx="0" presStyleCnt="3">
        <dgm:presLayoutVars>
          <dgm:chMax val="1"/>
          <dgm:bulletEnabled val="1"/>
        </dgm:presLayoutVars>
      </dgm:prSet>
      <dgm:spPr/>
      <dgm:t>
        <a:bodyPr/>
        <a:lstStyle/>
        <a:p>
          <a:endParaRPr lang="en-US"/>
        </a:p>
      </dgm:t>
    </dgm:pt>
    <dgm:pt modelId="{6EA64B8A-939C-423B-AFA6-15573CC943AD}" type="pres">
      <dgm:prSet presAssocID="{C46ECCD3-A27E-4439-A93F-A3E4A856C9A5}" presName="descendantText" presStyleLbl="alignAcc1" presStyleIdx="0" presStyleCnt="3" custScaleY="115139">
        <dgm:presLayoutVars>
          <dgm:bulletEnabled val="1"/>
        </dgm:presLayoutVars>
      </dgm:prSet>
      <dgm:spPr/>
      <dgm:t>
        <a:bodyPr/>
        <a:lstStyle/>
        <a:p>
          <a:endParaRPr lang="en-US"/>
        </a:p>
      </dgm:t>
    </dgm:pt>
    <dgm:pt modelId="{46AE1C86-3DBE-415B-9E5E-5B7AC9A6EEB2}" type="pres">
      <dgm:prSet presAssocID="{8990FB4C-AB23-4354-B568-78FA3D5C48C9}" presName="sp" presStyleCnt="0"/>
      <dgm:spPr/>
    </dgm:pt>
    <dgm:pt modelId="{18E9558A-EC38-404F-9921-67C8E9D61BFB}" type="pres">
      <dgm:prSet presAssocID="{F97B0FB6-D126-48E8-8688-B7B7D72D39E4}" presName="composite" presStyleCnt="0"/>
      <dgm:spPr/>
    </dgm:pt>
    <dgm:pt modelId="{2950B354-BA21-4A5F-9A62-F0DB716E7589}" type="pres">
      <dgm:prSet presAssocID="{F97B0FB6-D126-48E8-8688-B7B7D72D39E4}" presName="parentText" presStyleLbl="alignNode1" presStyleIdx="1" presStyleCnt="3">
        <dgm:presLayoutVars>
          <dgm:chMax val="1"/>
          <dgm:bulletEnabled val="1"/>
        </dgm:presLayoutVars>
      </dgm:prSet>
      <dgm:spPr/>
      <dgm:t>
        <a:bodyPr/>
        <a:lstStyle/>
        <a:p>
          <a:endParaRPr lang="en-US"/>
        </a:p>
      </dgm:t>
    </dgm:pt>
    <dgm:pt modelId="{555B6CC9-BADD-4576-AB51-D6FA64AE5CB5}" type="pres">
      <dgm:prSet presAssocID="{F97B0FB6-D126-48E8-8688-B7B7D72D39E4}" presName="descendantText" presStyleLbl="alignAcc1" presStyleIdx="1" presStyleCnt="3" custScaleY="141613">
        <dgm:presLayoutVars>
          <dgm:bulletEnabled val="1"/>
        </dgm:presLayoutVars>
      </dgm:prSet>
      <dgm:spPr/>
      <dgm:t>
        <a:bodyPr/>
        <a:lstStyle/>
        <a:p>
          <a:endParaRPr lang="en-US"/>
        </a:p>
      </dgm:t>
    </dgm:pt>
    <dgm:pt modelId="{CEF4AAAA-6F2A-41BB-AA00-C654C179F578}" type="pres">
      <dgm:prSet presAssocID="{4ED830EF-7FB1-4A6E-85D9-FEBD11E6E7F4}" presName="sp" presStyleCnt="0"/>
      <dgm:spPr/>
    </dgm:pt>
    <dgm:pt modelId="{886F07EB-BF50-45D7-834B-13C6A07A2C56}" type="pres">
      <dgm:prSet presAssocID="{7A6841E3-A9BF-4503-B4FD-94D494A83155}" presName="composite" presStyleCnt="0"/>
      <dgm:spPr/>
    </dgm:pt>
    <dgm:pt modelId="{5F00A6D3-7D58-486D-A550-2D533C2AC93E}" type="pres">
      <dgm:prSet presAssocID="{7A6841E3-A9BF-4503-B4FD-94D494A83155}" presName="parentText" presStyleLbl="alignNode1" presStyleIdx="2" presStyleCnt="3">
        <dgm:presLayoutVars>
          <dgm:chMax val="1"/>
          <dgm:bulletEnabled val="1"/>
        </dgm:presLayoutVars>
      </dgm:prSet>
      <dgm:spPr/>
      <dgm:t>
        <a:bodyPr/>
        <a:lstStyle/>
        <a:p>
          <a:endParaRPr lang="en-US"/>
        </a:p>
      </dgm:t>
    </dgm:pt>
    <dgm:pt modelId="{E6DBA152-D2F6-4559-BC5E-348B7870B722}" type="pres">
      <dgm:prSet presAssocID="{7A6841E3-A9BF-4503-B4FD-94D494A83155}" presName="descendantText" presStyleLbl="alignAcc1" presStyleIdx="2" presStyleCnt="3" custScaleY="161142">
        <dgm:presLayoutVars>
          <dgm:bulletEnabled val="1"/>
        </dgm:presLayoutVars>
      </dgm:prSet>
      <dgm:spPr/>
      <dgm:t>
        <a:bodyPr/>
        <a:lstStyle/>
        <a:p>
          <a:endParaRPr lang="en-US"/>
        </a:p>
      </dgm:t>
    </dgm:pt>
  </dgm:ptLst>
  <dgm:cxnLst>
    <dgm:cxn modelId="{D05F4A10-F744-4727-9AFA-4465A8081C2E}" srcId="{F97B0FB6-D126-48E8-8688-B7B7D72D39E4}" destId="{4F7921B0-E08D-49DC-A5A8-3FC8A72015F5}" srcOrd="1" destOrd="0" parTransId="{8A29266D-4136-4E90-B69F-17B753BC0B97}" sibTransId="{D0B455E7-BCB3-4E66-AD43-F5C1422C1905}"/>
    <dgm:cxn modelId="{C53D44B9-E5F8-4097-B570-400798597C14}" type="presOf" srcId="{7A6841E3-A9BF-4503-B4FD-94D494A83155}" destId="{5F00A6D3-7D58-486D-A550-2D533C2AC93E}" srcOrd="0" destOrd="0" presId="urn:microsoft.com/office/officeart/2005/8/layout/chevron2"/>
    <dgm:cxn modelId="{6441BCC0-037A-45D9-AF53-4BEC7A41A9BC}" srcId="{C46ECCD3-A27E-4439-A93F-A3E4A856C9A5}" destId="{954B33A9-39A0-4A9D-A081-6250E17674C2}" srcOrd="0" destOrd="0" parTransId="{83E3CA56-3BE7-4154-A00E-C5E5DC1196D1}" sibTransId="{B09DE6E3-FE78-4CFA-AB86-3BD4E900C52C}"/>
    <dgm:cxn modelId="{32B89FCE-70F5-49E1-AC20-A9EFF74F4859}" srcId="{C46ECCD3-A27E-4439-A93F-A3E4A856C9A5}" destId="{FB380A25-536B-4ADD-8B06-9384E37D3B81}" srcOrd="1" destOrd="0" parTransId="{2A306A1F-56F4-4257-BEFD-DA90949C8428}" sibTransId="{784675AA-F1A2-4536-874B-DCCCC1D24B0C}"/>
    <dgm:cxn modelId="{AB7034DF-6453-4E5D-94BB-E9591E7006FD}" type="presOf" srcId="{46192AF5-F43F-4AB0-AA21-4A2395FE3DE1}" destId="{68EA51A4-19AF-4F89-BE72-0384960A1000}" srcOrd="0" destOrd="0" presId="urn:microsoft.com/office/officeart/2005/8/layout/chevron2"/>
    <dgm:cxn modelId="{C8739B05-7546-491C-9552-FE8256DCD2BF}" type="presOf" srcId="{961E6941-5406-4EDC-B730-571467530083}" destId="{E6DBA152-D2F6-4559-BC5E-348B7870B722}" srcOrd="0" destOrd="0" presId="urn:microsoft.com/office/officeart/2005/8/layout/chevron2"/>
    <dgm:cxn modelId="{1A8D77C9-AF53-4A68-AD5D-0B28FCD2E0D1}" srcId="{46192AF5-F43F-4AB0-AA21-4A2395FE3DE1}" destId="{C46ECCD3-A27E-4439-A93F-A3E4A856C9A5}" srcOrd="0" destOrd="0" parTransId="{7DC63A90-8100-41B9-9E97-8B7DDBAE4F22}" sibTransId="{8990FB4C-AB23-4354-B568-78FA3D5C48C9}"/>
    <dgm:cxn modelId="{3E843CC4-3672-4D8C-81A6-377782652A51}" type="presOf" srcId="{FB380A25-536B-4ADD-8B06-9384E37D3B81}" destId="{6EA64B8A-939C-423B-AFA6-15573CC943AD}" srcOrd="0" destOrd="1" presId="urn:microsoft.com/office/officeart/2005/8/layout/chevron2"/>
    <dgm:cxn modelId="{ED6AF80E-B892-4FE5-B4B2-7A7703F1E5AC}" type="presOf" srcId="{2259AF1D-9E9C-43F2-BD42-9BD2F0115644}" destId="{E6DBA152-D2F6-4559-BC5E-348B7870B722}" srcOrd="0" destOrd="1" presId="urn:microsoft.com/office/officeart/2005/8/layout/chevron2"/>
    <dgm:cxn modelId="{1220F844-46DC-42DE-BCC1-838999102AE4}" srcId="{7A6841E3-A9BF-4503-B4FD-94D494A83155}" destId="{2259AF1D-9E9C-43F2-BD42-9BD2F0115644}" srcOrd="1" destOrd="0" parTransId="{BE8223D8-4838-4E88-A6F4-E6BBDC5FF10D}" sibTransId="{8B7C9ADA-2410-40EF-8F9D-A668BEC7309E}"/>
    <dgm:cxn modelId="{A890EAEB-DE09-48DC-8675-549F56256686}" srcId="{F97B0FB6-D126-48E8-8688-B7B7D72D39E4}" destId="{F841E2DF-0B26-40FE-A17B-3FEB0C588D6C}" srcOrd="0" destOrd="0" parTransId="{9A79D0EC-F611-472C-85F7-5E8BDF953792}" sibTransId="{C4498436-D94F-46F8-8896-E8D9BD23AB0C}"/>
    <dgm:cxn modelId="{61B74CBC-326B-4978-846F-62329E616710}" srcId="{46192AF5-F43F-4AB0-AA21-4A2395FE3DE1}" destId="{F97B0FB6-D126-48E8-8688-B7B7D72D39E4}" srcOrd="1" destOrd="0" parTransId="{44DCC8CF-F36A-4FE6-A311-39E166DADA21}" sibTransId="{4ED830EF-7FB1-4A6E-85D9-FEBD11E6E7F4}"/>
    <dgm:cxn modelId="{CC02F601-ADE9-4F9D-8EDF-3698E6226619}" type="presOf" srcId="{F97B0FB6-D126-48E8-8688-B7B7D72D39E4}" destId="{2950B354-BA21-4A5F-9A62-F0DB716E7589}" srcOrd="0" destOrd="0" presId="urn:microsoft.com/office/officeart/2005/8/layout/chevron2"/>
    <dgm:cxn modelId="{F9BD02C9-9841-4BDB-B695-61CE636EBB8B}" srcId="{7A6841E3-A9BF-4503-B4FD-94D494A83155}" destId="{961E6941-5406-4EDC-B730-571467530083}" srcOrd="0" destOrd="0" parTransId="{317291B5-9F8D-42E0-B2DF-4E5DE383DC03}" sibTransId="{DB478D01-1655-4D18-8F10-95138F8FE476}"/>
    <dgm:cxn modelId="{16C87726-D98C-4EFF-B56E-878A3FC2FF0E}" srcId="{46192AF5-F43F-4AB0-AA21-4A2395FE3DE1}" destId="{7A6841E3-A9BF-4503-B4FD-94D494A83155}" srcOrd="2" destOrd="0" parTransId="{8F1C8806-577F-4B20-8298-89E481CDE3A0}" sibTransId="{87C24F0A-39DF-4CB3-ACEB-AB4B24995395}"/>
    <dgm:cxn modelId="{3F291D07-1BB2-4948-B9A6-E0C27E5E6187}" type="presOf" srcId="{C46ECCD3-A27E-4439-A93F-A3E4A856C9A5}" destId="{33441B9E-F3EB-4D2E-B941-E4387E6773D6}" srcOrd="0" destOrd="0" presId="urn:microsoft.com/office/officeart/2005/8/layout/chevron2"/>
    <dgm:cxn modelId="{4FBA1436-4FCD-4FA3-AEDA-AD43ED6FB1D4}" type="presOf" srcId="{954B33A9-39A0-4A9D-A081-6250E17674C2}" destId="{6EA64B8A-939C-423B-AFA6-15573CC943AD}" srcOrd="0" destOrd="0" presId="urn:microsoft.com/office/officeart/2005/8/layout/chevron2"/>
    <dgm:cxn modelId="{28705BB4-22E6-43EE-8680-FA4919F41396}" type="presOf" srcId="{4F7921B0-E08D-49DC-A5A8-3FC8A72015F5}" destId="{555B6CC9-BADD-4576-AB51-D6FA64AE5CB5}" srcOrd="0" destOrd="1" presId="urn:microsoft.com/office/officeart/2005/8/layout/chevron2"/>
    <dgm:cxn modelId="{64F27061-B4D6-44AF-8EEB-D73E20BB84AE}" type="presOf" srcId="{F841E2DF-0B26-40FE-A17B-3FEB0C588D6C}" destId="{555B6CC9-BADD-4576-AB51-D6FA64AE5CB5}" srcOrd="0" destOrd="0" presId="urn:microsoft.com/office/officeart/2005/8/layout/chevron2"/>
    <dgm:cxn modelId="{D27BE45C-37AC-4645-833B-179B9589C8DE}" type="presParOf" srcId="{68EA51A4-19AF-4F89-BE72-0384960A1000}" destId="{024E54C6-D636-4D02-A972-03A1D91A5162}" srcOrd="0" destOrd="0" presId="urn:microsoft.com/office/officeart/2005/8/layout/chevron2"/>
    <dgm:cxn modelId="{ECC7E0D8-C1E3-4918-B363-C071CF5AB350}" type="presParOf" srcId="{024E54C6-D636-4D02-A972-03A1D91A5162}" destId="{33441B9E-F3EB-4D2E-B941-E4387E6773D6}" srcOrd="0" destOrd="0" presId="urn:microsoft.com/office/officeart/2005/8/layout/chevron2"/>
    <dgm:cxn modelId="{B1491375-C8D7-48A3-A4DE-5BCF22B44AAC}" type="presParOf" srcId="{024E54C6-D636-4D02-A972-03A1D91A5162}" destId="{6EA64B8A-939C-423B-AFA6-15573CC943AD}" srcOrd="1" destOrd="0" presId="urn:microsoft.com/office/officeart/2005/8/layout/chevron2"/>
    <dgm:cxn modelId="{B4D4717C-6ADF-4835-A422-398DAFC71227}" type="presParOf" srcId="{68EA51A4-19AF-4F89-BE72-0384960A1000}" destId="{46AE1C86-3DBE-415B-9E5E-5B7AC9A6EEB2}" srcOrd="1" destOrd="0" presId="urn:microsoft.com/office/officeart/2005/8/layout/chevron2"/>
    <dgm:cxn modelId="{1B1B9788-FDBC-4C74-948F-8449F79ACC09}" type="presParOf" srcId="{68EA51A4-19AF-4F89-BE72-0384960A1000}" destId="{18E9558A-EC38-404F-9921-67C8E9D61BFB}" srcOrd="2" destOrd="0" presId="urn:microsoft.com/office/officeart/2005/8/layout/chevron2"/>
    <dgm:cxn modelId="{4D01875D-7A67-40A0-A752-7B6E69A1482E}" type="presParOf" srcId="{18E9558A-EC38-404F-9921-67C8E9D61BFB}" destId="{2950B354-BA21-4A5F-9A62-F0DB716E7589}" srcOrd="0" destOrd="0" presId="urn:microsoft.com/office/officeart/2005/8/layout/chevron2"/>
    <dgm:cxn modelId="{BFA0999C-7E85-4752-BC8A-27ECC85819D8}" type="presParOf" srcId="{18E9558A-EC38-404F-9921-67C8E9D61BFB}" destId="{555B6CC9-BADD-4576-AB51-D6FA64AE5CB5}" srcOrd="1" destOrd="0" presId="urn:microsoft.com/office/officeart/2005/8/layout/chevron2"/>
    <dgm:cxn modelId="{04392840-FF38-4F96-98FA-780930DF2BC9}" type="presParOf" srcId="{68EA51A4-19AF-4F89-BE72-0384960A1000}" destId="{CEF4AAAA-6F2A-41BB-AA00-C654C179F578}" srcOrd="3" destOrd="0" presId="urn:microsoft.com/office/officeart/2005/8/layout/chevron2"/>
    <dgm:cxn modelId="{B0094A66-44E5-4D10-8BA7-3A3FCCFBB4D8}" type="presParOf" srcId="{68EA51A4-19AF-4F89-BE72-0384960A1000}" destId="{886F07EB-BF50-45D7-834B-13C6A07A2C56}" srcOrd="4" destOrd="0" presId="urn:microsoft.com/office/officeart/2005/8/layout/chevron2"/>
    <dgm:cxn modelId="{2A6AA7D0-FA21-49D5-A854-DA037652E683}" type="presParOf" srcId="{886F07EB-BF50-45D7-834B-13C6A07A2C56}" destId="{5F00A6D3-7D58-486D-A550-2D533C2AC93E}" srcOrd="0" destOrd="0" presId="urn:microsoft.com/office/officeart/2005/8/layout/chevron2"/>
    <dgm:cxn modelId="{48A7274D-B473-4074-9E80-A208CEA34456}" type="presParOf" srcId="{886F07EB-BF50-45D7-834B-13C6A07A2C56}" destId="{E6DBA152-D2F6-4559-BC5E-348B7870B72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B8CF3E-B9B8-458D-A3C0-0C240E8974A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E759C56-1D7B-4DC8-8934-5EB87CE3A2AF}">
      <dgm:prSet phldrT="[Text]"/>
      <dgm:spPr/>
      <dgm:t>
        <a:bodyPr/>
        <a:lstStyle/>
        <a:p>
          <a:r>
            <a:rPr lang="en-US" dirty="0" smtClean="0"/>
            <a:t>WHY?</a:t>
          </a:r>
          <a:endParaRPr lang="en-US" dirty="0"/>
        </a:p>
      </dgm:t>
    </dgm:pt>
    <dgm:pt modelId="{2EC31A4C-C050-4AF1-B599-6B942D1E5E32}" type="parTrans" cxnId="{103BD6B1-6DD0-4F26-A2EA-1BA79E38AFE3}">
      <dgm:prSet/>
      <dgm:spPr/>
      <dgm:t>
        <a:bodyPr/>
        <a:lstStyle/>
        <a:p>
          <a:endParaRPr lang="en-US"/>
        </a:p>
      </dgm:t>
    </dgm:pt>
    <dgm:pt modelId="{B3B59E1F-756E-4E18-AFE5-D039E07C91FF}" type="sibTrans" cxnId="{103BD6B1-6DD0-4F26-A2EA-1BA79E38AFE3}">
      <dgm:prSet/>
      <dgm:spPr/>
      <dgm:t>
        <a:bodyPr/>
        <a:lstStyle/>
        <a:p>
          <a:endParaRPr lang="en-US"/>
        </a:p>
      </dgm:t>
    </dgm:pt>
    <dgm:pt modelId="{8E64FCE4-2C8C-4391-91B0-08232F2EB025}">
      <dgm:prSet phldrT="[Text]"/>
      <dgm:spPr/>
      <dgm:t>
        <a:bodyPr/>
        <a:lstStyle/>
        <a:p>
          <a:endParaRPr lang="en-US" dirty="0"/>
        </a:p>
      </dgm:t>
    </dgm:pt>
    <dgm:pt modelId="{8F04A422-A940-457C-9EF7-C63F1F336644}" type="parTrans" cxnId="{B57C78B6-F29D-492C-BD8C-C5945A034463}">
      <dgm:prSet/>
      <dgm:spPr/>
      <dgm:t>
        <a:bodyPr/>
        <a:lstStyle/>
        <a:p>
          <a:endParaRPr lang="en-US"/>
        </a:p>
      </dgm:t>
    </dgm:pt>
    <dgm:pt modelId="{772C42FD-754B-4433-9CED-AB2BD3A4FD4C}" type="sibTrans" cxnId="{B57C78B6-F29D-492C-BD8C-C5945A034463}">
      <dgm:prSet/>
      <dgm:spPr/>
      <dgm:t>
        <a:bodyPr/>
        <a:lstStyle/>
        <a:p>
          <a:endParaRPr lang="en-US"/>
        </a:p>
      </dgm:t>
    </dgm:pt>
    <dgm:pt modelId="{CBE727F0-1DB2-4456-B4DE-EDE6D5828265}">
      <dgm:prSet phldrT="[Text]"/>
      <dgm:spPr/>
      <dgm:t>
        <a:bodyPr/>
        <a:lstStyle/>
        <a:p>
          <a:r>
            <a:rPr lang="en-US" dirty="0" smtClean="0"/>
            <a:t>WHAT?</a:t>
          </a:r>
          <a:endParaRPr lang="en-US" dirty="0"/>
        </a:p>
      </dgm:t>
    </dgm:pt>
    <dgm:pt modelId="{689BA6E3-FCD2-4D11-B9B0-4945D2F9161A}" type="parTrans" cxnId="{38EFFEC4-4171-4CF8-80A5-795C18FE8B75}">
      <dgm:prSet/>
      <dgm:spPr/>
      <dgm:t>
        <a:bodyPr/>
        <a:lstStyle/>
        <a:p>
          <a:endParaRPr lang="en-US"/>
        </a:p>
      </dgm:t>
    </dgm:pt>
    <dgm:pt modelId="{562FEA55-ADEF-40F4-A1D5-0831573BF3D2}" type="sibTrans" cxnId="{38EFFEC4-4171-4CF8-80A5-795C18FE8B75}">
      <dgm:prSet/>
      <dgm:spPr/>
      <dgm:t>
        <a:bodyPr/>
        <a:lstStyle/>
        <a:p>
          <a:endParaRPr lang="en-US"/>
        </a:p>
      </dgm:t>
    </dgm:pt>
    <dgm:pt modelId="{1A79FEA9-0CCD-4D82-A6F5-7ED464043EDF}">
      <dgm:prSet phldrT="[Text]"/>
      <dgm:spPr/>
      <dgm:t>
        <a:bodyPr/>
        <a:lstStyle/>
        <a:p>
          <a:r>
            <a:rPr lang="en-US" dirty="0" smtClean="0"/>
            <a:t>HOW?</a:t>
          </a:r>
          <a:endParaRPr lang="en-US" dirty="0"/>
        </a:p>
      </dgm:t>
    </dgm:pt>
    <dgm:pt modelId="{BD50E332-B3EA-40A2-8748-F4339D3DA358}" type="parTrans" cxnId="{C8766CDB-34A0-420B-877D-E65BC69A44F0}">
      <dgm:prSet/>
      <dgm:spPr/>
      <dgm:t>
        <a:bodyPr/>
        <a:lstStyle/>
        <a:p>
          <a:endParaRPr lang="en-US"/>
        </a:p>
      </dgm:t>
    </dgm:pt>
    <dgm:pt modelId="{CF6F1CE0-9B4B-433A-B0AF-BBF0205382AE}" type="sibTrans" cxnId="{C8766CDB-34A0-420B-877D-E65BC69A44F0}">
      <dgm:prSet/>
      <dgm:spPr/>
      <dgm:t>
        <a:bodyPr/>
        <a:lstStyle/>
        <a:p>
          <a:endParaRPr lang="en-US"/>
        </a:p>
      </dgm:t>
    </dgm:pt>
    <dgm:pt modelId="{6C052995-89B3-4A3E-B049-FBF084125280}">
      <dgm:prSet phldrT="[Text]"/>
      <dgm:spPr/>
      <dgm:t>
        <a:bodyPr/>
        <a:lstStyle/>
        <a:p>
          <a:r>
            <a:rPr lang="en-US" dirty="0" smtClean="0"/>
            <a:t>TRANSFER</a:t>
          </a:r>
          <a:endParaRPr lang="en-US" dirty="0"/>
        </a:p>
      </dgm:t>
    </dgm:pt>
    <dgm:pt modelId="{137A22AB-B741-4D53-9B6C-AA13A4136A8C}" type="parTrans" cxnId="{2B93A125-08C6-402E-A4DB-39D3C36B5665}">
      <dgm:prSet/>
      <dgm:spPr/>
      <dgm:t>
        <a:bodyPr/>
        <a:lstStyle/>
        <a:p>
          <a:endParaRPr lang="en-US"/>
        </a:p>
      </dgm:t>
    </dgm:pt>
    <dgm:pt modelId="{AB996654-9512-4B27-AFC9-07161D0D97EC}" type="sibTrans" cxnId="{2B93A125-08C6-402E-A4DB-39D3C36B5665}">
      <dgm:prSet/>
      <dgm:spPr/>
      <dgm:t>
        <a:bodyPr/>
        <a:lstStyle/>
        <a:p>
          <a:endParaRPr lang="en-US"/>
        </a:p>
      </dgm:t>
    </dgm:pt>
    <dgm:pt modelId="{3197406E-A5B4-4436-82FE-638CB89E0992}" type="pres">
      <dgm:prSet presAssocID="{00B8CF3E-B9B8-458D-A3C0-0C240E8974A1}" presName="cycle" presStyleCnt="0">
        <dgm:presLayoutVars>
          <dgm:dir/>
          <dgm:resizeHandles val="exact"/>
        </dgm:presLayoutVars>
      </dgm:prSet>
      <dgm:spPr/>
      <dgm:t>
        <a:bodyPr/>
        <a:lstStyle/>
        <a:p>
          <a:endParaRPr lang="en-US"/>
        </a:p>
      </dgm:t>
    </dgm:pt>
    <dgm:pt modelId="{734516A9-9659-4FAD-A6FA-9AE08138EA0E}" type="pres">
      <dgm:prSet presAssocID="{3E759C56-1D7B-4DC8-8934-5EB87CE3A2AF}" presName="dummy" presStyleCnt="0"/>
      <dgm:spPr/>
    </dgm:pt>
    <dgm:pt modelId="{59F9C2F7-85C7-4B58-815F-BD104C680B54}" type="pres">
      <dgm:prSet presAssocID="{3E759C56-1D7B-4DC8-8934-5EB87CE3A2AF}" presName="node" presStyleLbl="revTx" presStyleIdx="0" presStyleCnt="4">
        <dgm:presLayoutVars>
          <dgm:bulletEnabled val="1"/>
        </dgm:presLayoutVars>
      </dgm:prSet>
      <dgm:spPr/>
      <dgm:t>
        <a:bodyPr/>
        <a:lstStyle/>
        <a:p>
          <a:endParaRPr lang="en-US"/>
        </a:p>
      </dgm:t>
    </dgm:pt>
    <dgm:pt modelId="{31C46FFB-FB2A-446D-BFF7-267857401BDE}" type="pres">
      <dgm:prSet presAssocID="{B3B59E1F-756E-4E18-AFE5-D039E07C91FF}" presName="sibTrans" presStyleLbl="node1" presStyleIdx="0" presStyleCnt="4"/>
      <dgm:spPr/>
      <dgm:t>
        <a:bodyPr/>
        <a:lstStyle/>
        <a:p>
          <a:endParaRPr lang="en-US"/>
        </a:p>
      </dgm:t>
    </dgm:pt>
    <dgm:pt modelId="{A52A7D48-D6B0-47A9-AE56-197B2907CEB8}" type="pres">
      <dgm:prSet presAssocID="{CBE727F0-1DB2-4456-B4DE-EDE6D5828265}" presName="dummy" presStyleCnt="0"/>
      <dgm:spPr/>
    </dgm:pt>
    <dgm:pt modelId="{AC3B4D42-D6DF-4340-94F6-0A5853F3672E}" type="pres">
      <dgm:prSet presAssocID="{CBE727F0-1DB2-4456-B4DE-EDE6D5828265}" presName="node" presStyleLbl="revTx" presStyleIdx="1" presStyleCnt="4">
        <dgm:presLayoutVars>
          <dgm:bulletEnabled val="1"/>
        </dgm:presLayoutVars>
      </dgm:prSet>
      <dgm:spPr/>
      <dgm:t>
        <a:bodyPr/>
        <a:lstStyle/>
        <a:p>
          <a:endParaRPr lang="en-US"/>
        </a:p>
      </dgm:t>
    </dgm:pt>
    <dgm:pt modelId="{F0656682-034A-4B3D-82D0-F839CAB142FA}" type="pres">
      <dgm:prSet presAssocID="{562FEA55-ADEF-40F4-A1D5-0831573BF3D2}" presName="sibTrans" presStyleLbl="node1" presStyleIdx="1" presStyleCnt="4"/>
      <dgm:spPr/>
      <dgm:t>
        <a:bodyPr/>
        <a:lstStyle/>
        <a:p>
          <a:endParaRPr lang="en-US"/>
        </a:p>
      </dgm:t>
    </dgm:pt>
    <dgm:pt modelId="{E6736232-2CFF-4BB1-9907-7D9C3CB0B9F6}" type="pres">
      <dgm:prSet presAssocID="{1A79FEA9-0CCD-4D82-A6F5-7ED464043EDF}" presName="dummy" presStyleCnt="0"/>
      <dgm:spPr/>
    </dgm:pt>
    <dgm:pt modelId="{C5A910F8-25BD-4223-AB92-E6E2BE18F065}" type="pres">
      <dgm:prSet presAssocID="{1A79FEA9-0CCD-4D82-A6F5-7ED464043EDF}" presName="node" presStyleLbl="revTx" presStyleIdx="2" presStyleCnt="4">
        <dgm:presLayoutVars>
          <dgm:bulletEnabled val="1"/>
        </dgm:presLayoutVars>
      </dgm:prSet>
      <dgm:spPr/>
      <dgm:t>
        <a:bodyPr/>
        <a:lstStyle/>
        <a:p>
          <a:endParaRPr lang="en-US"/>
        </a:p>
      </dgm:t>
    </dgm:pt>
    <dgm:pt modelId="{16EB6496-6AFA-4C37-9106-360C8C0AFF3A}" type="pres">
      <dgm:prSet presAssocID="{CF6F1CE0-9B4B-433A-B0AF-BBF0205382AE}" presName="sibTrans" presStyleLbl="node1" presStyleIdx="2" presStyleCnt="4"/>
      <dgm:spPr/>
      <dgm:t>
        <a:bodyPr/>
        <a:lstStyle/>
        <a:p>
          <a:endParaRPr lang="en-US"/>
        </a:p>
      </dgm:t>
    </dgm:pt>
    <dgm:pt modelId="{4639ED6A-5E87-450E-A393-94927C08BDE7}" type="pres">
      <dgm:prSet presAssocID="{6C052995-89B3-4A3E-B049-FBF084125280}" presName="dummy" presStyleCnt="0"/>
      <dgm:spPr/>
    </dgm:pt>
    <dgm:pt modelId="{AE0E536D-2AD9-4D58-883C-DB6663E7CDF2}" type="pres">
      <dgm:prSet presAssocID="{6C052995-89B3-4A3E-B049-FBF084125280}" presName="node" presStyleLbl="revTx" presStyleIdx="3" presStyleCnt="4">
        <dgm:presLayoutVars>
          <dgm:bulletEnabled val="1"/>
        </dgm:presLayoutVars>
      </dgm:prSet>
      <dgm:spPr/>
      <dgm:t>
        <a:bodyPr/>
        <a:lstStyle/>
        <a:p>
          <a:endParaRPr lang="en-US"/>
        </a:p>
      </dgm:t>
    </dgm:pt>
    <dgm:pt modelId="{79A70CDC-E5D3-4472-88D7-39237A927A64}" type="pres">
      <dgm:prSet presAssocID="{AB996654-9512-4B27-AFC9-07161D0D97EC}" presName="sibTrans" presStyleLbl="node1" presStyleIdx="3" presStyleCnt="4" custLinFactNeighborX="-1392" custLinFactNeighborY="1675"/>
      <dgm:spPr/>
      <dgm:t>
        <a:bodyPr/>
        <a:lstStyle/>
        <a:p>
          <a:endParaRPr lang="en-US"/>
        </a:p>
      </dgm:t>
    </dgm:pt>
  </dgm:ptLst>
  <dgm:cxnLst>
    <dgm:cxn modelId="{5B0797E5-F036-4CCF-815D-C9F9E530960F}" type="presOf" srcId="{CBE727F0-1DB2-4456-B4DE-EDE6D5828265}" destId="{AC3B4D42-D6DF-4340-94F6-0A5853F3672E}" srcOrd="0" destOrd="0" presId="urn:microsoft.com/office/officeart/2005/8/layout/cycle1"/>
    <dgm:cxn modelId="{2B93A125-08C6-402E-A4DB-39D3C36B5665}" srcId="{00B8CF3E-B9B8-458D-A3C0-0C240E8974A1}" destId="{6C052995-89B3-4A3E-B049-FBF084125280}" srcOrd="3" destOrd="0" parTransId="{137A22AB-B741-4D53-9B6C-AA13A4136A8C}" sibTransId="{AB996654-9512-4B27-AFC9-07161D0D97EC}"/>
    <dgm:cxn modelId="{3F6466E6-493F-4419-8FB1-273D70305E23}" type="presOf" srcId="{3E759C56-1D7B-4DC8-8934-5EB87CE3A2AF}" destId="{59F9C2F7-85C7-4B58-815F-BD104C680B54}" srcOrd="0" destOrd="0" presId="urn:microsoft.com/office/officeart/2005/8/layout/cycle1"/>
    <dgm:cxn modelId="{2336F936-EFFE-4B52-B289-EC0062A95A0E}" type="presOf" srcId="{1A79FEA9-0CCD-4D82-A6F5-7ED464043EDF}" destId="{C5A910F8-25BD-4223-AB92-E6E2BE18F065}" srcOrd="0" destOrd="0" presId="urn:microsoft.com/office/officeart/2005/8/layout/cycle1"/>
    <dgm:cxn modelId="{07E48D29-68AF-40C8-B618-042D2D9138ED}" type="presOf" srcId="{6C052995-89B3-4A3E-B049-FBF084125280}" destId="{AE0E536D-2AD9-4D58-883C-DB6663E7CDF2}" srcOrd="0" destOrd="0" presId="urn:microsoft.com/office/officeart/2005/8/layout/cycle1"/>
    <dgm:cxn modelId="{B57C78B6-F29D-492C-BD8C-C5945A034463}" srcId="{3E759C56-1D7B-4DC8-8934-5EB87CE3A2AF}" destId="{8E64FCE4-2C8C-4391-91B0-08232F2EB025}" srcOrd="0" destOrd="0" parTransId="{8F04A422-A940-457C-9EF7-C63F1F336644}" sibTransId="{772C42FD-754B-4433-9CED-AB2BD3A4FD4C}"/>
    <dgm:cxn modelId="{38EFFEC4-4171-4CF8-80A5-795C18FE8B75}" srcId="{00B8CF3E-B9B8-458D-A3C0-0C240E8974A1}" destId="{CBE727F0-1DB2-4456-B4DE-EDE6D5828265}" srcOrd="1" destOrd="0" parTransId="{689BA6E3-FCD2-4D11-B9B0-4945D2F9161A}" sibTransId="{562FEA55-ADEF-40F4-A1D5-0831573BF3D2}"/>
    <dgm:cxn modelId="{FE6444F5-A846-4243-BA0A-E619775E4969}" type="presOf" srcId="{00B8CF3E-B9B8-458D-A3C0-0C240E8974A1}" destId="{3197406E-A5B4-4436-82FE-638CB89E0992}" srcOrd="0" destOrd="0" presId="urn:microsoft.com/office/officeart/2005/8/layout/cycle1"/>
    <dgm:cxn modelId="{7EE50427-A70C-4427-91F8-DDF5F9AACB22}" type="presOf" srcId="{CF6F1CE0-9B4B-433A-B0AF-BBF0205382AE}" destId="{16EB6496-6AFA-4C37-9106-360C8C0AFF3A}" srcOrd="0" destOrd="0" presId="urn:microsoft.com/office/officeart/2005/8/layout/cycle1"/>
    <dgm:cxn modelId="{8D157CF3-C226-4B40-A056-25C65B01A5E6}" type="presOf" srcId="{8E64FCE4-2C8C-4391-91B0-08232F2EB025}" destId="{59F9C2F7-85C7-4B58-815F-BD104C680B54}" srcOrd="0" destOrd="1" presId="urn:microsoft.com/office/officeart/2005/8/layout/cycle1"/>
    <dgm:cxn modelId="{225DEBB6-55F9-43F7-867E-D06D86B34A4E}" type="presOf" srcId="{562FEA55-ADEF-40F4-A1D5-0831573BF3D2}" destId="{F0656682-034A-4B3D-82D0-F839CAB142FA}" srcOrd="0" destOrd="0" presId="urn:microsoft.com/office/officeart/2005/8/layout/cycle1"/>
    <dgm:cxn modelId="{91C2B5D6-8B30-4B55-BA3B-9AAEE34E6A50}" type="presOf" srcId="{AB996654-9512-4B27-AFC9-07161D0D97EC}" destId="{79A70CDC-E5D3-4472-88D7-39237A927A64}" srcOrd="0" destOrd="0" presId="urn:microsoft.com/office/officeart/2005/8/layout/cycle1"/>
    <dgm:cxn modelId="{103BD6B1-6DD0-4F26-A2EA-1BA79E38AFE3}" srcId="{00B8CF3E-B9B8-458D-A3C0-0C240E8974A1}" destId="{3E759C56-1D7B-4DC8-8934-5EB87CE3A2AF}" srcOrd="0" destOrd="0" parTransId="{2EC31A4C-C050-4AF1-B599-6B942D1E5E32}" sibTransId="{B3B59E1F-756E-4E18-AFE5-D039E07C91FF}"/>
    <dgm:cxn modelId="{C8766CDB-34A0-420B-877D-E65BC69A44F0}" srcId="{00B8CF3E-B9B8-458D-A3C0-0C240E8974A1}" destId="{1A79FEA9-0CCD-4D82-A6F5-7ED464043EDF}" srcOrd="2" destOrd="0" parTransId="{BD50E332-B3EA-40A2-8748-F4339D3DA358}" sibTransId="{CF6F1CE0-9B4B-433A-B0AF-BBF0205382AE}"/>
    <dgm:cxn modelId="{F7FC9E20-8D52-4ACF-BCFF-9283AECA18EF}" type="presOf" srcId="{B3B59E1F-756E-4E18-AFE5-D039E07C91FF}" destId="{31C46FFB-FB2A-446D-BFF7-267857401BDE}" srcOrd="0" destOrd="0" presId="urn:microsoft.com/office/officeart/2005/8/layout/cycle1"/>
    <dgm:cxn modelId="{03D2EC34-20FF-4DFC-AC7E-CB13394D0A1D}" type="presParOf" srcId="{3197406E-A5B4-4436-82FE-638CB89E0992}" destId="{734516A9-9659-4FAD-A6FA-9AE08138EA0E}" srcOrd="0" destOrd="0" presId="urn:microsoft.com/office/officeart/2005/8/layout/cycle1"/>
    <dgm:cxn modelId="{027E2AAA-32C5-484B-A2ED-2AFAD319C443}" type="presParOf" srcId="{3197406E-A5B4-4436-82FE-638CB89E0992}" destId="{59F9C2F7-85C7-4B58-815F-BD104C680B54}" srcOrd="1" destOrd="0" presId="urn:microsoft.com/office/officeart/2005/8/layout/cycle1"/>
    <dgm:cxn modelId="{89F80549-B64B-4834-83FB-A05A8C516A71}" type="presParOf" srcId="{3197406E-A5B4-4436-82FE-638CB89E0992}" destId="{31C46FFB-FB2A-446D-BFF7-267857401BDE}" srcOrd="2" destOrd="0" presId="urn:microsoft.com/office/officeart/2005/8/layout/cycle1"/>
    <dgm:cxn modelId="{5F90739F-751C-44DB-8EC4-70AEF84755E2}" type="presParOf" srcId="{3197406E-A5B4-4436-82FE-638CB89E0992}" destId="{A52A7D48-D6B0-47A9-AE56-197B2907CEB8}" srcOrd="3" destOrd="0" presId="urn:microsoft.com/office/officeart/2005/8/layout/cycle1"/>
    <dgm:cxn modelId="{9B248B55-DE08-4304-BAD6-C449AAE81246}" type="presParOf" srcId="{3197406E-A5B4-4436-82FE-638CB89E0992}" destId="{AC3B4D42-D6DF-4340-94F6-0A5853F3672E}" srcOrd="4" destOrd="0" presId="urn:microsoft.com/office/officeart/2005/8/layout/cycle1"/>
    <dgm:cxn modelId="{DDF8705D-572E-4941-8771-DE18A83941C4}" type="presParOf" srcId="{3197406E-A5B4-4436-82FE-638CB89E0992}" destId="{F0656682-034A-4B3D-82D0-F839CAB142FA}" srcOrd="5" destOrd="0" presId="urn:microsoft.com/office/officeart/2005/8/layout/cycle1"/>
    <dgm:cxn modelId="{28DA0E85-F7FC-4566-9A26-2B456714DF44}" type="presParOf" srcId="{3197406E-A5B4-4436-82FE-638CB89E0992}" destId="{E6736232-2CFF-4BB1-9907-7D9C3CB0B9F6}" srcOrd="6" destOrd="0" presId="urn:microsoft.com/office/officeart/2005/8/layout/cycle1"/>
    <dgm:cxn modelId="{E67AC54C-A1F0-45C1-9706-82AD02F5C093}" type="presParOf" srcId="{3197406E-A5B4-4436-82FE-638CB89E0992}" destId="{C5A910F8-25BD-4223-AB92-E6E2BE18F065}" srcOrd="7" destOrd="0" presId="urn:microsoft.com/office/officeart/2005/8/layout/cycle1"/>
    <dgm:cxn modelId="{34A25DF5-B6A6-4312-9621-C7ABCC8F469B}" type="presParOf" srcId="{3197406E-A5B4-4436-82FE-638CB89E0992}" destId="{16EB6496-6AFA-4C37-9106-360C8C0AFF3A}" srcOrd="8" destOrd="0" presId="urn:microsoft.com/office/officeart/2005/8/layout/cycle1"/>
    <dgm:cxn modelId="{EA915731-EDE4-4F96-8FBB-D23AB80BF3FF}" type="presParOf" srcId="{3197406E-A5B4-4436-82FE-638CB89E0992}" destId="{4639ED6A-5E87-450E-A393-94927C08BDE7}" srcOrd="9" destOrd="0" presId="urn:microsoft.com/office/officeart/2005/8/layout/cycle1"/>
    <dgm:cxn modelId="{E4153F8D-0510-4995-96C1-41F525C336FE}" type="presParOf" srcId="{3197406E-A5B4-4436-82FE-638CB89E0992}" destId="{AE0E536D-2AD9-4D58-883C-DB6663E7CDF2}" srcOrd="10" destOrd="0" presId="urn:microsoft.com/office/officeart/2005/8/layout/cycle1"/>
    <dgm:cxn modelId="{51EB695F-76F0-4739-BACF-150D873F7DD1}" type="presParOf" srcId="{3197406E-A5B4-4436-82FE-638CB89E0992}" destId="{79A70CDC-E5D3-4472-88D7-39237A927A64}"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AB986-4AF7-4885-BBB3-4064FC0ED114}">
      <dsp:nvSpPr>
        <dsp:cNvPr id="0" name=""/>
        <dsp:cNvSpPr/>
      </dsp:nvSpPr>
      <dsp:spPr>
        <a:xfrm>
          <a:off x="2080100" y="0"/>
          <a:ext cx="2035811" cy="1184035"/>
        </a:xfrm>
        <a:prstGeom prst="trapezoid">
          <a:avLst>
            <a:gd name="adj" fmla="val 8596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Policies, </a:t>
          </a:r>
        </a:p>
        <a:p>
          <a:pPr lvl="0" algn="ctr" defTabSz="622300">
            <a:lnSpc>
              <a:spcPct val="90000"/>
            </a:lnSpc>
            <a:spcBef>
              <a:spcPct val="0"/>
            </a:spcBef>
            <a:spcAft>
              <a:spcPct val="35000"/>
            </a:spcAft>
          </a:pPr>
          <a:r>
            <a:rPr lang="en-US" sz="1400" kern="1200" dirty="0" smtClean="0"/>
            <a:t>Structures, </a:t>
          </a:r>
        </a:p>
        <a:p>
          <a:pPr lvl="0" algn="ctr" defTabSz="622300">
            <a:lnSpc>
              <a:spcPct val="90000"/>
            </a:lnSpc>
            <a:spcBef>
              <a:spcPct val="0"/>
            </a:spcBef>
            <a:spcAft>
              <a:spcPct val="35000"/>
            </a:spcAft>
          </a:pPr>
          <a:r>
            <a:rPr lang="en-US" sz="1400" kern="1200" dirty="0" smtClean="0"/>
            <a:t>Governance, Resource Allocation</a:t>
          </a:r>
          <a:endParaRPr lang="en-US" sz="1400" kern="1200" dirty="0"/>
        </a:p>
      </dsp:txBody>
      <dsp:txXfrm>
        <a:off x="2080100" y="0"/>
        <a:ext cx="2035811" cy="1184035"/>
      </dsp:txXfrm>
    </dsp:sp>
    <dsp:sp modelId="{96C6BDC8-7A6C-4F6D-9B24-2B91ACED8D15}">
      <dsp:nvSpPr>
        <dsp:cNvPr id="0" name=""/>
        <dsp:cNvSpPr/>
      </dsp:nvSpPr>
      <dsp:spPr>
        <a:xfrm>
          <a:off x="1690772" y="1184035"/>
          <a:ext cx="2814468" cy="452870"/>
        </a:xfrm>
        <a:prstGeom prst="trapezoid">
          <a:avLst>
            <a:gd name="adj" fmla="val 8596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Personnel – Hiring, Appraisal, Development</a:t>
          </a:r>
          <a:endParaRPr lang="en-US" sz="1400" kern="1200" dirty="0"/>
        </a:p>
      </dsp:txBody>
      <dsp:txXfrm>
        <a:off x="2183304" y="1184035"/>
        <a:ext cx="1829404" cy="452870"/>
      </dsp:txXfrm>
    </dsp:sp>
    <dsp:sp modelId="{9F373648-B238-4A30-A515-DCF31B163493}">
      <dsp:nvSpPr>
        <dsp:cNvPr id="0" name=""/>
        <dsp:cNvSpPr/>
      </dsp:nvSpPr>
      <dsp:spPr>
        <a:xfrm>
          <a:off x="1302573" y="1636905"/>
          <a:ext cx="3590866" cy="451555"/>
        </a:xfrm>
        <a:prstGeom prst="trapezoid">
          <a:avLst>
            <a:gd name="adj" fmla="val 8596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Instructional Programs &amp; Practices </a:t>
          </a:r>
          <a:endParaRPr lang="en-US" sz="1400" kern="1200" dirty="0"/>
        </a:p>
      </dsp:txBody>
      <dsp:txXfrm>
        <a:off x="1930974" y="1636905"/>
        <a:ext cx="2334063" cy="451555"/>
      </dsp:txXfrm>
    </dsp:sp>
    <dsp:sp modelId="{808B04AA-56F1-4E00-BA7A-D3303161E6FB}">
      <dsp:nvSpPr>
        <dsp:cNvPr id="0" name=""/>
        <dsp:cNvSpPr/>
      </dsp:nvSpPr>
      <dsp:spPr>
        <a:xfrm>
          <a:off x="840718" y="2088461"/>
          <a:ext cx="4514575" cy="537232"/>
        </a:xfrm>
        <a:prstGeom prst="trapezoid">
          <a:avLst>
            <a:gd name="adj" fmla="val 85969"/>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Curriculum &amp; Assessment System</a:t>
          </a:r>
          <a:endParaRPr lang="en-US" sz="1400" kern="1200" dirty="0"/>
        </a:p>
      </dsp:txBody>
      <dsp:txXfrm>
        <a:off x="1630769" y="2088461"/>
        <a:ext cx="2934473" cy="537232"/>
      </dsp:txXfrm>
    </dsp:sp>
    <dsp:sp modelId="{3F862126-C887-4A74-8E53-C9CD37E44930}">
      <dsp:nvSpPr>
        <dsp:cNvPr id="0" name=""/>
        <dsp:cNvSpPr/>
      </dsp:nvSpPr>
      <dsp:spPr>
        <a:xfrm>
          <a:off x="496889" y="2625694"/>
          <a:ext cx="5202234" cy="977930"/>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Mission	            Learning Principles</a:t>
          </a:r>
          <a:endParaRPr lang="en-US" sz="1800" kern="1200" dirty="0"/>
        </a:p>
      </dsp:txBody>
      <dsp:txXfrm>
        <a:off x="1407280" y="2625694"/>
        <a:ext cx="3381452" cy="977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9C2F7-85C7-4B58-815F-BD104C680B54}">
      <dsp:nvSpPr>
        <dsp:cNvPr id="0" name=""/>
        <dsp:cNvSpPr/>
      </dsp:nvSpPr>
      <dsp:spPr>
        <a:xfrm>
          <a:off x="3682578" y="101613"/>
          <a:ext cx="1622038" cy="162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1778000">
            <a:lnSpc>
              <a:spcPct val="90000"/>
            </a:lnSpc>
            <a:spcBef>
              <a:spcPct val="0"/>
            </a:spcBef>
            <a:spcAft>
              <a:spcPct val="35000"/>
            </a:spcAft>
          </a:pPr>
          <a:r>
            <a:rPr lang="en-US" sz="4000" kern="1200" dirty="0" smtClean="0"/>
            <a:t>WHY?</a:t>
          </a:r>
          <a:endParaRPr lang="en-US" sz="4000" kern="1200" dirty="0"/>
        </a:p>
        <a:p>
          <a:pPr marL="285750" lvl="1" indent="-285750" algn="l" defTabSz="1377950">
            <a:lnSpc>
              <a:spcPct val="90000"/>
            </a:lnSpc>
            <a:spcBef>
              <a:spcPct val="0"/>
            </a:spcBef>
            <a:spcAft>
              <a:spcPct val="15000"/>
            </a:spcAft>
            <a:buChar char="••"/>
          </a:pPr>
          <a:endParaRPr lang="en-US" sz="3100" kern="1200" dirty="0"/>
        </a:p>
      </dsp:txBody>
      <dsp:txXfrm>
        <a:off x="3682578" y="101613"/>
        <a:ext cx="1622038" cy="1622038"/>
      </dsp:txXfrm>
    </dsp:sp>
    <dsp:sp modelId="{31C46FFB-FB2A-446D-BFF7-267857401BDE}">
      <dsp:nvSpPr>
        <dsp:cNvPr id="0" name=""/>
        <dsp:cNvSpPr/>
      </dsp:nvSpPr>
      <dsp:spPr>
        <a:xfrm>
          <a:off x="825759" y="-533"/>
          <a:ext cx="4581005" cy="4581005"/>
        </a:xfrm>
        <a:prstGeom prst="circularArrow">
          <a:avLst>
            <a:gd name="adj1" fmla="val 6905"/>
            <a:gd name="adj2" fmla="val 465549"/>
            <a:gd name="adj3" fmla="val 548585"/>
            <a:gd name="adj4" fmla="val 20585866"/>
            <a:gd name="adj5" fmla="val 805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3B4D42-D6DF-4340-94F6-0A5853F3672E}">
      <dsp:nvSpPr>
        <dsp:cNvPr id="0" name=""/>
        <dsp:cNvSpPr/>
      </dsp:nvSpPr>
      <dsp:spPr>
        <a:xfrm>
          <a:off x="3682578" y="2856285"/>
          <a:ext cx="1622038" cy="162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WHAT?</a:t>
          </a:r>
          <a:endParaRPr lang="en-US" sz="4000" kern="1200" dirty="0"/>
        </a:p>
      </dsp:txBody>
      <dsp:txXfrm>
        <a:off x="3682578" y="2856285"/>
        <a:ext cx="1622038" cy="1622038"/>
      </dsp:txXfrm>
    </dsp:sp>
    <dsp:sp modelId="{F0656682-034A-4B3D-82D0-F839CAB142FA}">
      <dsp:nvSpPr>
        <dsp:cNvPr id="0" name=""/>
        <dsp:cNvSpPr/>
      </dsp:nvSpPr>
      <dsp:spPr>
        <a:xfrm>
          <a:off x="825759" y="-533"/>
          <a:ext cx="4581005" cy="4581005"/>
        </a:xfrm>
        <a:prstGeom prst="circularArrow">
          <a:avLst>
            <a:gd name="adj1" fmla="val 6905"/>
            <a:gd name="adj2" fmla="val 465549"/>
            <a:gd name="adj3" fmla="val 5948585"/>
            <a:gd name="adj4" fmla="val 4385866"/>
            <a:gd name="adj5" fmla="val 805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910F8-25BD-4223-AB92-E6E2BE18F065}">
      <dsp:nvSpPr>
        <dsp:cNvPr id="0" name=""/>
        <dsp:cNvSpPr/>
      </dsp:nvSpPr>
      <dsp:spPr>
        <a:xfrm>
          <a:off x="927907" y="2856285"/>
          <a:ext cx="1622038" cy="162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dsp:txBody>
      <dsp:txXfrm>
        <a:off x="927907" y="2856285"/>
        <a:ext cx="1622038" cy="1622038"/>
      </dsp:txXfrm>
    </dsp:sp>
    <dsp:sp modelId="{16EB6496-6AFA-4C37-9106-360C8C0AFF3A}">
      <dsp:nvSpPr>
        <dsp:cNvPr id="0" name=""/>
        <dsp:cNvSpPr/>
      </dsp:nvSpPr>
      <dsp:spPr>
        <a:xfrm>
          <a:off x="825759" y="-533"/>
          <a:ext cx="4581005" cy="4581005"/>
        </a:xfrm>
        <a:prstGeom prst="circularArrow">
          <a:avLst>
            <a:gd name="adj1" fmla="val 6905"/>
            <a:gd name="adj2" fmla="val 465549"/>
            <a:gd name="adj3" fmla="val 11348585"/>
            <a:gd name="adj4" fmla="val 9785866"/>
            <a:gd name="adj5" fmla="val 805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E536D-2AD9-4D58-883C-DB6663E7CDF2}">
      <dsp:nvSpPr>
        <dsp:cNvPr id="0" name=""/>
        <dsp:cNvSpPr/>
      </dsp:nvSpPr>
      <dsp:spPr>
        <a:xfrm>
          <a:off x="927907" y="101613"/>
          <a:ext cx="1622038" cy="162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927907" y="101613"/>
        <a:ext cx="1622038" cy="1622038"/>
      </dsp:txXfrm>
    </dsp:sp>
    <dsp:sp modelId="{79A70CDC-E5D3-4472-88D7-39237A927A64}">
      <dsp:nvSpPr>
        <dsp:cNvPr id="0" name=""/>
        <dsp:cNvSpPr/>
      </dsp:nvSpPr>
      <dsp:spPr>
        <a:xfrm>
          <a:off x="761992" y="76198"/>
          <a:ext cx="4581005" cy="4581005"/>
        </a:xfrm>
        <a:prstGeom prst="circularArrow">
          <a:avLst>
            <a:gd name="adj1" fmla="val 6905"/>
            <a:gd name="adj2" fmla="val 465549"/>
            <a:gd name="adj3" fmla="val 16748585"/>
            <a:gd name="adj4" fmla="val 15185866"/>
            <a:gd name="adj5" fmla="val 805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35BBF-5A3E-4E32-B567-37BAB8E5293B}">
      <dsp:nvSpPr>
        <dsp:cNvPr id="0" name=""/>
        <dsp:cNvSpPr/>
      </dsp:nvSpPr>
      <dsp:spPr>
        <a:xfrm>
          <a:off x="339477" y="225233"/>
          <a:ext cx="3833401" cy="3603615"/>
        </a:xfrm>
        <a:prstGeom prst="ellipse">
          <a:avLst/>
        </a:prstGeom>
        <a:solidFill>
          <a:schemeClr val="accent5">
            <a:hueOff val="2679977"/>
            <a:satOff val="-18634"/>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A0ACD4-7CBE-4981-A0F7-559AC2AB3EC9}">
      <dsp:nvSpPr>
        <dsp:cNvPr id="0" name=""/>
        <dsp:cNvSpPr/>
      </dsp:nvSpPr>
      <dsp:spPr>
        <a:xfrm>
          <a:off x="1445362" y="1216225"/>
          <a:ext cx="1621631" cy="1621631"/>
        </a:xfrm>
        <a:prstGeom prst="ellipse">
          <a:avLst/>
        </a:prstGeom>
        <a:solidFill>
          <a:schemeClr val="accent5">
            <a:hueOff val="1339988"/>
            <a:satOff val="-931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1BDB67-0285-4FD5-9846-C86D8D3C128C}">
      <dsp:nvSpPr>
        <dsp:cNvPr id="0" name=""/>
        <dsp:cNvSpPr/>
      </dsp:nvSpPr>
      <dsp:spPr>
        <a:xfrm>
          <a:off x="1985906" y="1756769"/>
          <a:ext cx="540543" cy="540543"/>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F95C4C-9280-42BA-92CC-56CCFB263932}">
      <dsp:nvSpPr>
        <dsp:cNvPr id="0" name=""/>
        <dsp:cNvSpPr/>
      </dsp:nvSpPr>
      <dsp:spPr>
        <a:xfrm>
          <a:off x="3336925" y="-225224"/>
          <a:ext cx="2245729" cy="788292"/>
        </a:xfrm>
        <a:prstGeom prst="rect">
          <a:avLst/>
        </a:prstGeom>
        <a:solidFill>
          <a:schemeClr val="accent5">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lvl="0" algn="l" defTabSz="933450">
            <a:lnSpc>
              <a:spcPct val="90000"/>
            </a:lnSpc>
            <a:spcBef>
              <a:spcPct val="0"/>
            </a:spcBef>
            <a:spcAft>
              <a:spcPct val="35000"/>
            </a:spcAft>
          </a:pPr>
          <a:r>
            <a:rPr lang="en-US" sz="2100" kern="1200" dirty="0" smtClean="0"/>
            <a:t>Big ideas and Core Tasks</a:t>
          </a:r>
          <a:endParaRPr lang="en-US" sz="2100" kern="1200" dirty="0"/>
        </a:p>
      </dsp:txBody>
      <dsp:txXfrm>
        <a:off x="3336925" y="-225224"/>
        <a:ext cx="2245729" cy="788292"/>
      </dsp:txXfrm>
    </dsp:sp>
    <dsp:sp modelId="{5FD64382-B5CC-433D-96DB-8E27430F718E}">
      <dsp:nvSpPr>
        <dsp:cNvPr id="0" name=""/>
        <dsp:cNvSpPr/>
      </dsp:nvSpPr>
      <dsp:spPr>
        <a:xfrm>
          <a:off x="3720150" y="168922"/>
          <a:ext cx="337839" cy="0"/>
        </a:xfrm>
        <a:prstGeom prst="line">
          <a:avLst/>
        </a:prstGeom>
        <a:solidFill>
          <a:schemeClr val="accent5">
            <a:hueOff val="0"/>
            <a:satOff val="0"/>
            <a:lumOff val="0"/>
            <a:alphaOff val="0"/>
          </a:schemeClr>
        </a:solidFill>
        <a:ln w="158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6C8CC1-08B7-49D9-90C6-43C4B1FC18A0}">
      <dsp:nvSpPr>
        <dsp:cNvPr id="0" name=""/>
        <dsp:cNvSpPr/>
      </dsp:nvSpPr>
      <dsp:spPr>
        <a:xfrm rot="5400000">
          <a:off x="2058654" y="366896"/>
          <a:ext cx="1857668" cy="1462621"/>
        </a:xfrm>
        <a:prstGeom prst="line">
          <a:avLst/>
        </a:prstGeom>
        <a:solidFill>
          <a:schemeClr val="accent5">
            <a:hueOff val="0"/>
            <a:satOff val="0"/>
            <a:lumOff val="0"/>
            <a:alphaOff val="0"/>
          </a:schemeClr>
        </a:solidFill>
        <a:ln w="158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29D4D-8F60-4BA8-94B3-EEC9013CDCF7}">
      <dsp:nvSpPr>
        <dsp:cNvPr id="0" name=""/>
        <dsp:cNvSpPr/>
      </dsp:nvSpPr>
      <dsp:spPr>
        <a:xfrm>
          <a:off x="3870327" y="623885"/>
          <a:ext cx="2083309" cy="788292"/>
        </a:xfrm>
        <a:prstGeom prst="rect">
          <a:avLst/>
        </a:prstGeom>
        <a:solidFill>
          <a:srgbClr val="FFCC00"/>
        </a:solid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lvl="0" algn="l" defTabSz="933450">
            <a:lnSpc>
              <a:spcPct val="90000"/>
            </a:lnSpc>
            <a:spcBef>
              <a:spcPct val="0"/>
            </a:spcBef>
            <a:spcAft>
              <a:spcPct val="35000"/>
            </a:spcAft>
          </a:pPr>
          <a:r>
            <a:rPr lang="en-US" sz="2100" kern="1200" dirty="0" smtClean="0"/>
            <a:t>Important to know and do</a:t>
          </a:r>
          <a:endParaRPr lang="en-US" sz="2100" kern="1200" dirty="0"/>
        </a:p>
      </dsp:txBody>
      <dsp:txXfrm>
        <a:off x="3870327" y="623885"/>
        <a:ext cx="2083309" cy="788292"/>
      </dsp:txXfrm>
    </dsp:sp>
    <dsp:sp modelId="{BEECB9EA-0CB0-4713-860F-F810925B7732}">
      <dsp:nvSpPr>
        <dsp:cNvPr id="0" name=""/>
        <dsp:cNvSpPr/>
      </dsp:nvSpPr>
      <dsp:spPr>
        <a:xfrm>
          <a:off x="3720150" y="957215"/>
          <a:ext cx="337839" cy="0"/>
        </a:xfrm>
        <a:prstGeom prst="line">
          <a:avLst/>
        </a:prstGeom>
        <a:solidFill>
          <a:schemeClr val="accent5">
            <a:hueOff val="0"/>
            <a:satOff val="0"/>
            <a:lumOff val="0"/>
            <a:alphaOff val="0"/>
          </a:schemeClr>
        </a:solidFill>
        <a:ln w="158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980E53-82BF-42A9-A84F-F1B25BE624D3}">
      <dsp:nvSpPr>
        <dsp:cNvPr id="0" name=""/>
        <dsp:cNvSpPr/>
      </dsp:nvSpPr>
      <dsp:spPr>
        <a:xfrm rot="5400000">
          <a:off x="2457395" y="1142891"/>
          <a:ext cx="1447576" cy="1075231"/>
        </a:xfrm>
        <a:prstGeom prst="line">
          <a:avLst/>
        </a:prstGeom>
        <a:solidFill>
          <a:schemeClr val="accent5">
            <a:hueOff val="0"/>
            <a:satOff val="0"/>
            <a:lumOff val="0"/>
            <a:alphaOff val="0"/>
          </a:schemeClr>
        </a:solidFill>
        <a:ln w="158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DCACD6-9A10-4926-84A5-BDA7F09EF9FA}">
      <dsp:nvSpPr>
        <dsp:cNvPr id="0" name=""/>
        <dsp:cNvSpPr/>
      </dsp:nvSpPr>
      <dsp:spPr>
        <a:xfrm>
          <a:off x="4078693" y="1538289"/>
          <a:ext cx="1696631" cy="788292"/>
        </a:xfrm>
        <a:prstGeom prst="rect">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smtClean="0"/>
            <a:t>Worth being familiar with</a:t>
          </a:r>
          <a:endParaRPr lang="en-US" sz="2000" kern="1200" dirty="0"/>
        </a:p>
      </dsp:txBody>
      <dsp:txXfrm>
        <a:off x="4078693" y="1538289"/>
        <a:ext cx="1696631" cy="788292"/>
      </dsp:txXfrm>
    </dsp:sp>
    <dsp:sp modelId="{49B93424-2DDE-49C6-B99C-BA8AC308DBE1}">
      <dsp:nvSpPr>
        <dsp:cNvPr id="0" name=""/>
        <dsp:cNvSpPr/>
      </dsp:nvSpPr>
      <dsp:spPr>
        <a:xfrm>
          <a:off x="3720150" y="1745508"/>
          <a:ext cx="337839" cy="0"/>
        </a:xfrm>
        <a:prstGeom prst="line">
          <a:avLst/>
        </a:prstGeom>
        <a:solidFill>
          <a:schemeClr val="accent5">
            <a:hueOff val="0"/>
            <a:satOff val="0"/>
            <a:lumOff val="0"/>
            <a:alphaOff val="0"/>
          </a:schemeClr>
        </a:solidFill>
        <a:ln w="158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6B3FA5-6644-42EE-B107-34C29DBE86E6}">
      <dsp:nvSpPr>
        <dsp:cNvPr id="0" name=""/>
        <dsp:cNvSpPr/>
      </dsp:nvSpPr>
      <dsp:spPr>
        <a:xfrm rot="5400000">
          <a:off x="2856632" y="1918256"/>
          <a:ext cx="1034240" cy="687841"/>
        </a:xfrm>
        <a:prstGeom prst="line">
          <a:avLst/>
        </a:prstGeom>
        <a:solidFill>
          <a:schemeClr val="accent5">
            <a:hueOff val="0"/>
            <a:satOff val="0"/>
            <a:lumOff val="0"/>
            <a:alphaOff val="0"/>
          </a:schemeClr>
        </a:solidFill>
        <a:ln w="158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57991-4740-46C8-8647-27C2F8F927A2}">
      <dsp:nvSpPr>
        <dsp:cNvPr id="0" name=""/>
        <dsp:cNvSpPr/>
      </dsp:nvSpPr>
      <dsp:spPr>
        <a:xfrm rot="5400000">
          <a:off x="1424507" y="-74823"/>
          <a:ext cx="1089237" cy="1393964"/>
        </a:xfrm>
        <a:prstGeom prst="hexagon">
          <a:avLst>
            <a:gd name="adj" fmla="val 25000"/>
            <a:gd name="vf" fmla="val 115470"/>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Universal</a:t>
          </a:r>
          <a:r>
            <a:rPr lang="en-US" sz="1200" kern="1200" dirty="0" smtClean="0"/>
            <a:t> </a:t>
          </a:r>
          <a:r>
            <a:rPr lang="en-US" sz="1200" b="1" kern="1200" dirty="0" smtClean="0"/>
            <a:t>Design</a:t>
          </a:r>
          <a:endParaRPr lang="en-US" sz="1200" b="1" kern="1200" dirty="0"/>
        </a:p>
      </dsp:txBody>
      <dsp:txXfrm rot="-5400000">
        <a:off x="1504471" y="259081"/>
        <a:ext cx="929310" cy="726158"/>
      </dsp:txXfrm>
    </dsp:sp>
    <dsp:sp modelId="{349CC347-174E-42D9-B452-044D4B70F919}">
      <dsp:nvSpPr>
        <dsp:cNvPr id="0" name=""/>
        <dsp:cNvSpPr/>
      </dsp:nvSpPr>
      <dsp:spPr>
        <a:xfrm>
          <a:off x="2417937" y="330344"/>
          <a:ext cx="1085550" cy="583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2417937" y="330344"/>
        <a:ext cx="1085550" cy="583629"/>
      </dsp:txXfrm>
    </dsp:sp>
    <dsp:sp modelId="{1DEAD282-CFE8-4C49-B6E6-1D779D6F2925}">
      <dsp:nvSpPr>
        <dsp:cNvPr id="0" name=""/>
        <dsp:cNvSpPr/>
      </dsp:nvSpPr>
      <dsp:spPr>
        <a:xfrm rot="5400000">
          <a:off x="470172" y="508856"/>
          <a:ext cx="972715" cy="846262"/>
        </a:xfrm>
        <a:prstGeom prst="hexagon">
          <a:avLst>
            <a:gd name="adj" fmla="val 25000"/>
            <a:gd name="vf" fmla="val 115470"/>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665274" y="597211"/>
        <a:ext cx="582510" cy="669553"/>
      </dsp:txXfrm>
    </dsp:sp>
    <dsp:sp modelId="{90EE7B4D-0262-4F6C-B590-AADA0BBAE5BF}">
      <dsp:nvSpPr>
        <dsp:cNvPr id="0" name=""/>
        <dsp:cNvSpPr/>
      </dsp:nvSpPr>
      <dsp:spPr>
        <a:xfrm rot="5400000">
          <a:off x="794317" y="621930"/>
          <a:ext cx="972715" cy="1799349"/>
        </a:xfrm>
        <a:prstGeom prst="hexagon">
          <a:avLst>
            <a:gd name="adj" fmla="val 25000"/>
            <a:gd name="vf" fmla="val 115470"/>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CONTENT</a:t>
          </a:r>
          <a:endParaRPr lang="en-US" sz="1400" b="1" kern="1200" dirty="0"/>
        </a:p>
      </dsp:txBody>
      <dsp:txXfrm rot="-5400000">
        <a:off x="680892" y="1197366"/>
        <a:ext cx="1199566" cy="648477"/>
      </dsp:txXfrm>
    </dsp:sp>
    <dsp:sp modelId="{1664C9B2-1BD1-4DB8-90F0-FF6EDF3EFBBA}">
      <dsp:nvSpPr>
        <dsp:cNvPr id="0" name=""/>
        <dsp:cNvSpPr/>
      </dsp:nvSpPr>
      <dsp:spPr>
        <a:xfrm>
          <a:off x="1711" y="1214246"/>
          <a:ext cx="1050533" cy="583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endParaRPr lang="en-US" sz="2800" kern="1200"/>
        </a:p>
      </dsp:txBody>
      <dsp:txXfrm>
        <a:off x="1711" y="1214246"/>
        <a:ext cx="1050533" cy="583629"/>
      </dsp:txXfrm>
    </dsp:sp>
    <dsp:sp modelId="{B984A721-8427-4F7F-8CEA-266E0DE8150A}">
      <dsp:nvSpPr>
        <dsp:cNvPr id="0" name=""/>
        <dsp:cNvSpPr/>
      </dsp:nvSpPr>
      <dsp:spPr>
        <a:xfrm rot="5400000">
          <a:off x="1917748" y="815644"/>
          <a:ext cx="972715" cy="1287783"/>
        </a:xfrm>
        <a:prstGeom prst="hexagon">
          <a:avLst>
            <a:gd name="adj" fmla="val 25000"/>
            <a:gd name="vf" fmla="val 115470"/>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ACTIVITIES</a:t>
          </a:r>
          <a:endParaRPr lang="en-US" sz="1400" b="1" kern="1200" dirty="0">
            <a:solidFill>
              <a:schemeClr val="tx1"/>
            </a:solidFill>
          </a:endParaRPr>
        </a:p>
      </dsp:txBody>
      <dsp:txXfrm rot="-5400000">
        <a:off x="1974845" y="1135297"/>
        <a:ext cx="858522" cy="648477"/>
      </dsp:txXfrm>
    </dsp:sp>
    <dsp:sp modelId="{263FCB4D-F37E-442A-98FA-AF2072A273CC}">
      <dsp:nvSpPr>
        <dsp:cNvPr id="0" name=""/>
        <dsp:cNvSpPr/>
      </dsp:nvSpPr>
      <dsp:spPr>
        <a:xfrm rot="5400000">
          <a:off x="1482768" y="1329028"/>
          <a:ext cx="972715" cy="2005346"/>
        </a:xfrm>
        <a:prstGeom prst="hexagon">
          <a:avLst>
            <a:gd name="adj" fmla="val 25000"/>
            <a:gd name="vf" fmla="val 115470"/>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Interventions</a:t>
          </a:r>
          <a:endParaRPr lang="en-US" sz="1400" b="1" kern="1200" dirty="0"/>
        </a:p>
      </dsp:txBody>
      <dsp:txXfrm rot="-5400000">
        <a:off x="1300677" y="2007462"/>
        <a:ext cx="1336898" cy="648477"/>
      </dsp:txXfrm>
    </dsp:sp>
    <dsp:sp modelId="{24B933B5-0140-4FA4-BDE6-B26BA19A71AE}">
      <dsp:nvSpPr>
        <dsp:cNvPr id="0" name=""/>
        <dsp:cNvSpPr/>
      </dsp:nvSpPr>
      <dsp:spPr>
        <a:xfrm>
          <a:off x="2417937" y="2039887"/>
          <a:ext cx="1085550" cy="583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a:p>
      </dsp:txBody>
      <dsp:txXfrm>
        <a:off x="2417937" y="2039887"/>
        <a:ext cx="1085550" cy="583629"/>
      </dsp:txXfrm>
    </dsp:sp>
    <dsp:sp modelId="{4060D0FA-01CC-49F3-AD4B-4A6E25AC0D41}">
      <dsp:nvSpPr>
        <dsp:cNvPr id="0" name=""/>
        <dsp:cNvSpPr/>
      </dsp:nvSpPr>
      <dsp:spPr>
        <a:xfrm rot="5400000">
          <a:off x="393975" y="1940602"/>
          <a:ext cx="972715" cy="846262"/>
        </a:xfrm>
        <a:prstGeom prst="hexagon">
          <a:avLst>
            <a:gd name="adj" fmla="val 25000"/>
            <a:gd name="vf" fmla="val 115470"/>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89077" y="2028957"/>
        <a:ext cx="582510" cy="6695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F500-D822-4FE4-B7ED-23F4EE1B6307}">
      <dsp:nvSpPr>
        <dsp:cNvPr id="0" name=""/>
        <dsp:cNvSpPr/>
      </dsp:nvSpPr>
      <dsp:spPr>
        <a:xfrm>
          <a:off x="1157192" y="0"/>
          <a:ext cx="1264212" cy="126434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457B86-6CC0-4341-91CB-54ED16083C33}">
      <dsp:nvSpPr>
        <dsp:cNvPr id="0" name=""/>
        <dsp:cNvSpPr/>
      </dsp:nvSpPr>
      <dsp:spPr>
        <a:xfrm>
          <a:off x="1450978" y="457198"/>
          <a:ext cx="705502" cy="35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social</a:t>
          </a:r>
          <a:endParaRPr lang="en-US" sz="1600" kern="1200" dirty="0"/>
        </a:p>
      </dsp:txBody>
      <dsp:txXfrm>
        <a:off x="1450978" y="457198"/>
        <a:ext cx="705502" cy="352714"/>
      </dsp:txXfrm>
    </dsp:sp>
    <dsp:sp modelId="{A0547994-1CE2-4D99-B2BD-79ED919F3A16}">
      <dsp:nvSpPr>
        <dsp:cNvPr id="0" name=""/>
        <dsp:cNvSpPr/>
      </dsp:nvSpPr>
      <dsp:spPr>
        <a:xfrm>
          <a:off x="805983" y="726551"/>
          <a:ext cx="1264212" cy="126434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FAE33A-0548-48AF-8B06-8DBFE3A04869}">
      <dsp:nvSpPr>
        <dsp:cNvPr id="0" name=""/>
        <dsp:cNvSpPr/>
      </dsp:nvSpPr>
      <dsp:spPr>
        <a:xfrm>
          <a:off x="1083678" y="1185550"/>
          <a:ext cx="705502" cy="35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active</a:t>
          </a:r>
          <a:endParaRPr lang="en-US" sz="1600" kern="1200" dirty="0"/>
        </a:p>
      </dsp:txBody>
      <dsp:txXfrm>
        <a:off x="1083678" y="1185550"/>
        <a:ext cx="705502" cy="352714"/>
      </dsp:txXfrm>
    </dsp:sp>
    <dsp:sp modelId="{F77DFE3E-5BA1-49E0-AC71-EA731CDCB58A}">
      <dsp:nvSpPr>
        <dsp:cNvPr id="0" name=""/>
        <dsp:cNvSpPr/>
      </dsp:nvSpPr>
      <dsp:spPr>
        <a:xfrm>
          <a:off x="1157192" y="1455785"/>
          <a:ext cx="1264212" cy="1264340"/>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BCF193-D074-481A-BA9F-7F85ABA4D29B}">
      <dsp:nvSpPr>
        <dsp:cNvPr id="0" name=""/>
        <dsp:cNvSpPr/>
      </dsp:nvSpPr>
      <dsp:spPr>
        <a:xfrm>
          <a:off x="1436310" y="1913442"/>
          <a:ext cx="705502" cy="35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creative</a:t>
          </a:r>
          <a:endParaRPr lang="en-US" sz="1600" kern="1200" dirty="0"/>
        </a:p>
      </dsp:txBody>
      <dsp:txXfrm>
        <a:off x="1436310" y="1913442"/>
        <a:ext cx="705502" cy="352714"/>
      </dsp:txXfrm>
    </dsp:sp>
    <dsp:sp modelId="{2CA26CD7-8E9E-41A1-B0A9-E0247F3F8707}">
      <dsp:nvSpPr>
        <dsp:cNvPr id="0" name=""/>
        <dsp:cNvSpPr/>
      </dsp:nvSpPr>
      <dsp:spPr>
        <a:xfrm>
          <a:off x="896097" y="2266157"/>
          <a:ext cx="1086117" cy="1086642"/>
        </a:xfrm>
        <a:prstGeom prst="blockArc">
          <a:avLst>
            <a:gd name="adj1" fmla="val 0"/>
            <a:gd name="adj2" fmla="val 189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3408B0-F68B-4A51-B1C8-2E45122115C6}">
      <dsp:nvSpPr>
        <dsp:cNvPr id="0" name=""/>
        <dsp:cNvSpPr/>
      </dsp:nvSpPr>
      <dsp:spPr>
        <a:xfrm>
          <a:off x="1083678" y="2641335"/>
          <a:ext cx="705502" cy="35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a:p>
      </dsp:txBody>
      <dsp:txXfrm>
        <a:off x="1083678" y="2641335"/>
        <a:ext cx="705502" cy="352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41B9E-F3EB-4D2E-B941-E4387E6773D6}">
      <dsp:nvSpPr>
        <dsp:cNvPr id="0" name=""/>
        <dsp:cNvSpPr/>
      </dsp:nvSpPr>
      <dsp:spPr>
        <a:xfrm rot="5400000">
          <a:off x="-187080" y="265302"/>
          <a:ext cx="1247204" cy="87304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1</a:t>
          </a:r>
          <a:endParaRPr lang="en-US" sz="2600" kern="1200" dirty="0"/>
        </a:p>
      </dsp:txBody>
      <dsp:txXfrm rot="-5400000">
        <a:off x="1" y="514744"/>
        <a:ext cx="873043" cy="374161"/>
      </dsp:txXfrm>
    </dsp:sp>
    <dsp:sp modelId="{6EA64B8A-939C-423B-AFA6-15573CC943AD}">
      <dsp:nvSpPr>
        <dsp:cNvPr id="0" name=""/>
        <dsp:cNvSpPr/>
      </dsp:nvSpPr>
      <dsp:spPr>
        <a:xfrm rot="5400000">
          <a:off x="2979715" y="-2089815"/>
          <a:ext cx="933412" cy="514675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smtClean="0"/>
            <a:t>Desired Results</a:t>
          </a:r>
          <a:endParaRPr lang="en-US" sz="1300" b="1" kern="1200" dirty="0"/>
        </a:p>
        <a:p>
          <a:pPr marL="114300" lvl="1" indent="-114300" algn="l" defTabSz="577850">
            <a:lnSpc>
              <a:spcPct val="90000"/>
            </a:lnSpc>
            <a:spcBef>
              <a:spcPct val="0"/>
            </a:spcBef>
            <a:spcAft>
              <a:spcPct val="15000"/>
            </a:spcAft>
            <a:buChar char="••"/>
          </a:pPr>
          <a:r>
            <a:rPr lang="en-US" sz="1300" kern="1200" dirty="0" smtClean="0"/>
            <a:t>What should students know, understand, and be able to do? What content is worthy of understanding?</a:t>
          </a:r>
          <a:endParaRPr lang="en-US" sz="1300" kern="1200" dirty="0"/>
        </a:p>
      </dsp:txBody>
      <dsp:txXfrm rot="-5400000">
        <a:off x="873044" y="62421"/>
        <a:ext cx="5101191" cy="842282"/>
      </dsp:txXfrm>
    </dsp:sp>
    <dsp:sp modelId="{2950B354-BA21-4A5F-9A62-F0DB716E7589}">
      <dsp:nvSpPr>
        <dsp:cNvPr id="0" name=""/>
        <dsp:cNvSpPr/>
      </dsp:nvSpPr>
      <dsp:spPr>
        <a:xfrm rot="5400000">
          <a:off x="-187080" y="1510381"/>
          <a:ext cx="1247204" cy="87304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2</a:t>
          </a:r>
          <a:endParaRPr lang="en-US" sz="2600" kern="1200" dirty="0"/>
        </a:p>
      </dsp:txBody>
      <dsp:txXfrm rot="-5400000">
        <a:off x="1" y="1759823"/>
        <a:ext cx="873043" cy="374161"/>
      </dsp:txXfrm>
    </dsp:sp>
    <dsp:sp modelId="{555B6CC9-BADD-4576-AB51-D6FA64AE5CB5}">
      <dsp:nvSpPr>
        <dsp:cNvPr id="0" name=""/>
        <dsp:cNvSpPr/>
      </dsp:nvSpPr>
      <dsp:spPr>
        <a:xfrm rot="5400000">
          <a:off x="2872405" y="-844736"/>
          <a:ext cx="1148032" cy="514675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smtClean="0"/>
            <a:t>Evidence</a:t>
          </a:r>
          <a:endParaRPr lang="en-US" sz="1300" b="1" kern="1200" dirty="0"/>
        </a:p>
        <a:p>
          <a:pPr marL="114300" lvl="1" indent="-114300" algn="l" defTabSz="577850">
            <a:lnSpc>
              <a:spcPct val="90000"/>
            </a:lnSpc>
            <a:spcBef>
              <a:spcPct val="0"/>
            </a:spcBef>
            <a:spcAft>
              <a:spcPct val="15000"/>
            </a:spcAft>
            <a:buChar char="••"/>
          </a:pPr>
          <a:r>
            <a:rPr lang="en-US" sz="1300" kern="1200" dirty="0" smtClean="0"/>
            <a:t>How will we know students have achieved the desired results? What will we accept as evidence of student understanding?</a:t>
          </a:r>
          <a:endParaRPr lang="en-US" sz="1300" kern="1200" dirty="0"/>
        </a:p>
      </dsp:txBody>
      <dsp:txXfrm rot="-5400000">
        <a:off x="873043" y="1210668"/>
        <a:ext cx="5090714" cy="1035948"/>
      </dsp:txXfrm>
    </dsp:sp>
    <dsp:sp modelId="{5F00A6D3-7D58-486D-A550-2D533C2AC93E}">
      <dsp:nvSpPr>
        <dsp:cNvPr id="0" name=""/>
        <dsp:cNvSpPr/>
      </dsp:nvSpPr>
      <dsp:spPr>
        <a:xfrm rot="5400000">
          <a:off x="-187080" y="2834619"/>
          <a:ext cx="1247204" cy="87304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3</a:t>
          </a:r>
          <a:endParaRPr lang="en-US" sz="2600" kern="1200" dirty="0"/>
        </a:p>
      </dsp:txBody>
      <dsp:txXfrm rot="-5400000">
        <a:off x="1" y="3084061"/>
        <a:ext cx="873043" cy="374161"/>
      </dsp:txXfrm>
    </dsp:sp>
    <dsp:sp modelId="{E6DBA152-D2F6-4559-BC5E-348B7870B722}">
      <dsp:nvSpPr>
        <dsp:cNvPr id="0" name=""/>
        <dsp:cNvSpPr/>
      </dsp:nvSpPr>
      <dsp:spPr>
        <a:xfrm rot="5400000">
          <a:off x="2793246" y="479501"/>
          <a:ext cx="1306350" cy="514675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smtClean="0"/>
            <a:t>Learning Experiences</a:t>
          </a:r>
          <a:endParaRPr lang="en-US" sz="1300" b="1" kern="1200" dirty="0"/>
        </a:p>
        <a:p>
          <a:pPr marL="114300" lvl="1" indent="-114300" algn="l" defTabSz="577850">
            <a:lnSpc>
              <a:spcPct val="90000"/>
            </a:lnSpc>
            <a:spcBef>
              <a:spcPct val="0"/>
            </a:spcBef>
            <a:spcAft>
              <a:spcPct val="15000"/>
            </a:spcAft>
            <a:buChar char="••"/>
          </a:pPr>
          <a:r>
            <a:rPr lang="en-US" sz="1300" kern="1200" dirty="0" smtClean="0"/>
            <a:t>What enabling knowledge and skills will students need in order to perform effectively? What activities will equip them with that knowledge and those skills?</a:t>
          </a:r>
          <a:endParaRPr lang="en-US" sz="1300" kern="1200" dirty="0"/>
        </a:p>
      </dsp:txBody>
      <dsp:txXfrm rot="-5400000">
        <a:off x="873044" y="2463475"/>
        <a:ext cx="5082985" cy="11788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9C2F7-85C7-4B58-815F-BD104C680B54}">
      <dsp:nvSpPr>
        <dsp:cNvPr id="0" name=""/>
        <dsp:cNvSpPr/>
      </dsp:nvSpPr>
      <dsp:spPr>
        <a:xfrm>
          <a:off x="3682578" y="101613"/>
          <a:ext cx="1622038" cy="162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35000"/>
            </a:spcAft>
          </a:pPr>
          <a:r>
            <a:rPr lang="en-US" sz="2700" kern="1200" dirty="0" smtClean="0"/>
            <a:t>WHY?</a:t>
          </a:r>
          <a:endParaRPr lang="en-US" sz="2700" kern="1200" dirty="0"/>
        </a:p>
        <a:p>
          <a:pPr marL="228600" lvl="1" indent="-228600" algn="l" defTabSz="933450">
            <a:lnSpc>
              <a:spcPct val="90000"/>
            </a:lnSpc>
            <a:spcBef>
              <a:spcPct val="0"/>
            </a:spcBef>
            <a:spcAft>
              <a:spcPct val="15000"/>
            </a:spcAft>
            <a:buChar char="••"/>
          </a:pPr>
          <a:endParaRPr lang="en-US" sz="2100" kern="1200" dirty="0"/>
        </a:p>
      </dsp:txBody>
      <dsp:txXfrm>
        <a:off x="3682578" y="101613"/>
        <a:ext cx="1622038" cy="1622038"/>
      </dsp:txXfrm>
    </dsp:sp>
    <dsp:sp modelId="{31C46FFB-FB2A-446D-BFF7-267857401BDE}">
      <dsp:nvSpPr>
        <dsp:cNvPr id="0" name=""/>
        <dsp:cNvSpPr/>
      </dsp:nvSpPr>
      <dsp:spPr>
        <a:xfrm>
          <a:off x="825759" y="-533"/>
          <a:ext cx="4581005" cy="4581005"/>
        </a:xfrm>
        <a:prstGeom prst="circularArrow">
          <a:avLst>
            <a:gd name="adj1" fmla="val 6905"/>
            <a:gd name="adj2" fmla="val 465549"/>
            <a:gd name="adj3" fmla="val 548585"/>
            <a:gd name="adj4" fmla="val 20585866"/>
            <a:gd name="adj5" fmla="val 805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3B4D42-D6DF-4340-94F6-0A5853F3672E}">
      <dsp:nvSpPr>
        <dsp:cNvPr id="0" name=""/>
        <dsp:cNvSpPr/>
      </dsp:nvSpPr>
      <dsp:spPr>
        <a:xfrm>
          <a:off x="3682578" y="2856285"/>
          <a:ext cx="1622038" cy="162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WHAT?</a:t>
          </a:r>
          <a:endParaRPr lang="en-US" sz="2700" kern="1200" dirty="0"/>
        </a:p>
      </dsp:txBody>
      <dsp:txXfrm>
        <a:off x="3682578" y="2856285"/>
        <a:ext cx="1622038" cy="1622038"/>
      </dsp:txXfrm>
    </dsp:sp>
    <dsp:sp modelId="{F0656682-034A-4B3D-82D0-F839CAB142FA}">
      <dsp:nvSpPr>
        <dsp:cNvPr id="0" name=""/>
        <dsp:cNvSpPr/>
      </dsp:nvSpPr>
      <dsp:spPr>
        <a:xfrm>
          <a:off x="825759" y="-533"/>
          <a:ext cx="4581005" cy="4581005"/>
        </a:xfrm>
        <a:prstGeom prst="circularArrow">
          <a:avLst>
            <a:gd name="adj1" fmla="val 6905"/>
            <a:gd name="adj2" fmla="val 465549"/>
            <a:gd name="adj3" fmla="val 5948585"/>
            <a:gd name="adj4" fmla="val 4385866"/>
            <a:gd name="adj5" fmla="val 805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910F8-25BD-4223-AB92-E6E2BE18F065}">
      <dsp:nvSpPr>
        <dsp:cNvPr id="0" name=""/>
        <dsp:cNvSpPr/>
      </dsp:nvSpPr>
      <dsp:spPr>
        <a:xfrm>
          <a:off x="927907" y="2856285"/>
          <a:ext cx="1622038" cy="162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HOW?</a:t>
          </a:r>
          <a:endParaRPr lang="en-US" sz="2700" kern="1200" dirty="0"/>
        </a:p>
      </dsp:txBody>
      <dsp:txXfrm>
        <a:off x="927907" y="2856285"/>
        <a:ext cx="1622038" cy="1622038"/>
      </dsp:txXfrm>
    </dsp:sp>
    <dsp:sp modelId="{16EB6496-6AFA-4C37-9106-360C8C0AFF3A}">
      <dsp:nvSpPr>
        <dsp:cNvPr id="0" name=""/>
        <dsp:cNvSpPr/>
      </dsp:nvSpPr>
      <dsp:spPr>
        <a:xfrm>
          <a:off x="825759" y="-533"/>
          <a:ext cx="4581005" cy="4581005"/>
        </a:xfrm>
        <a:prstGeom prst="circularArrow">
          <a:avLst>
            <a:gd name="adj1" fmla="val 6905"/>
            <a:gd name="adj2" fmla="val 465549"/>
            <a:gd name="adj3" fmla="val 11348585"/>
            <a:gd name="adj4" fmla="val 9785866"/>
            <a:gd name="adj5" fmla="val 805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E536D-2AD9-4D58-883C-DB6663E7CDF2}">
      <dsp:nvSpPr>
        <dsp:cNvPr id="0" name=""/>
        <dsp:cNvSpPr/>
      </dsp:nvSpPr>
      <dsp:spPr>
        <a:xfrm>
          <a:off x="927907" y="101613"/>
          <a:ext cx="1622038" cy="162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TRANSFER</a:t>
          </a:r>
          <a:endParaRPr lang="en-US" sz="2700" kern="1200" dirty="0"/>
        </a:p>
      </dsp:txBody>
      <dsp:txXfrm>
        <a:off x="927907" y="101613"/>
        <a:ext cx="1622038" cy="1622038"/>
      </dsp:txXfrm>
    </dsp:sp>
    <dsp:sp modelId="{79A70CDC-E5D3-4472-88D7-39237A927A64}">
      <dsp:nvSpPr>
        <dsp:cNvPr id="0" name=""/>
        <dsp:cNvSpPr/>
      </dsp:nvSpPr>
      <dsp:spPr>
        <a:xfrm>
          <a:off x="761992" y="76198"/>
          <a:ext cx="4581005" cy="4581005"/>
        </a:xfrm>
        <a:prstGeom prst="circularArrow">
          <a:avLst>
            <a:gd name="adj1" fmla="val 6905"/>
            <a:gd name="adj2" fmla="val 465549"/>
            <a:gd name="adj3" fmla="val 16748585"/>
            <a:gd name="adj4" fmla="val 15185866"/>
            <a:gd name="adj5" fmla="val 805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CE85F-D84F-4940-9ECD-9EFC1AE8E9DA}" type="datetimeFigureOut">
              <a:rPr lang="en-US" smtClean="0"/>
              <a:t>8/10/2012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7D2F3-4BCB-4A7D-B036-E35B3C04FDFF}" type="slidenum">
              <a:rPr lang="en-US" smtClean="0"/>
              <a:t>‹#›</a:t>
            </a:fld>
            <a:endParaRPr lang="en-US" dirty="0"/>
          </a:p>
        </p:txBody>
      </p:sp>
    </p:spTree>
    <p:extLst>
      <p:ext uri="{BB962C8B-B14F-4D97-AF65-F5344CB8AC3E}">
        <p14:creationId xmlns:p14="http://schemas.microsoft.com/office/powerpoint/2010/main" val="313929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by Design is a</a:t>
            </a:r>
            <a:r>
              <a:rPr lang="en-US" baseline="0" dirty="0" smtClean="0"/>
              <a:t> way of thinking about teaching and learning. It asks us to plan with the end in mind.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Backward Design is not new. It is an efficient way to plan for student achievement – if we want more than knowledge and skills. If we want students to understand and transfer that learning.  Which is truly what we have in mind when we talk about academic achievement.</a:t>
            </a:r>
            <a:endParaRPr lang="en-US" baseline="0" dirty="0" smtClean="0"/>
          </a:p>
        </p:txBody>
      </p:sp>
      <p:sp>
        <p:nvSpPr>
          <p:cNvPr id="4" name="Slide Number Placeholder 3"/>
          <p:cNvSpPr>
            <a:spLocks noGrp="1"/>
          </p:cNvSpPr>
          <p:nvPr>
            <p:ph type="sldNum" sz="quarter" idx="10"/>
          </p:nvPr>
        </p:nvSpPr>
        <p:spPr/>
        <p:txBody>
          <a:bodyPr/>
          <a:lstStyle/>
          <a:p>
            <a:fld id="{0257D2F3-4BCB-4A7D-B036-E35B3C04FDFF}" type="slidenum">
              <a:rPr lang="en-US" smtClean="0"/>
              <a:t>1</a:t>
            </a:fld>
            <a:endParaRPr lang="en-US" dirty="0"/>
          </a:p>
        </p:txBody>
      </p:sp>
    </p:spTree>
    <p:extLst>
      <p:ext uri="{BB962C8B-B14F-4D97-AF65-F5344CB8AC3E}">
        <p14:creationId xmlns:p14="http://schemas.microsoft.com/office/powerpoint/2010/main" val="407763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a:t>
            </a:r>
            <a:r>
              <a:rPr lang="en-US" baseline="0" dirty="0" smtClean="0"/>
              <a:t>.</a:t>
            </a:r>
          </a:p>
          <a:p>
            <a:r>
              <a:rPr lang="en-US" baseline="0" dirty="0" smtClean="0"/>
              <a:t>PRIORIZE.</a:t>
            </a:r>
          </a:p>
          <a:p>
            <a:r>
              <a:rPr lang="en-US" baseline="0" dirty="0" smtClean="0"/>
              <a:t>HOW?</a:t>
            </a:r>
          </a:p>
          <a:p>
            <a:endParaRPr lang="en-US" baseline="0" dirty="0" smtClean="0"/>
          </a:p>
          <a:p>
            <a:r>
              <a:rPr lang="en-US" baseline="0" dirty="0" smtClean="0"/>
              <a:t>Use of a filter.</a:t>
            </a:r>
          </a:p>
          <a:p>
            <a:endParaRPr lang="en-US" baseline="0" dirty="0" smtClean="0"/>
          </a:p>
          <a:p>
            <a:r>
              <a:rPr lang="en-US" baseline="0" dirty="0" smtClean="0"/>
              <a:t>Provide examples.</a:t>
            </a:r>
          </a:p>
        </p:txBody>
      </p:sp>
      <p:sp>
        <p:nvSpPr>
          <p:cNvPr id="4" name="Slide Number Placeholder 3"/>
          <p:cNvSpPr>
            <a:spLocks noGrp="1"/>
          </p:cNvSpPr>
          <p:nvPr>
            <p:ph type="sldNum" sz="quarter" idx="10"/>
          </p:nvPr>
        </p:nvSpPr>
        <p:spPr/>
        <p:txBody>
          <a:bodyPr/>
          <a:lstStyle/>
          <a:p>
            <a:fld id="{0257D2F3-4BCB-4A7D-B036-E35B3C04FDFF}" type="slidenum">
              <a:rPr lang="en-US" smtClean="0"/>
              <a:t>10</a:t>
            </a:fld>
            <a:endParaRPr lang="en-US"/>
          </a:p>
        </p:txBody>
      </p:sp>
    </p:spTree>
    <p:extLst>
      <p:ext uri="{BB962C8B-B14F-4D97-AF65-F5344CB8AC3E}">
        <p14:creationId xmlns:p14="http://schemas.microsoft.com/office/powerpoint/2010/main" val="2038312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how to discern what is critically important, to select what to teach.</a:t>
            </a:r>
          </a:p>
          <a:p>
            <a:endParaRPr lang="en-US" dirty="0" smtClean="0"/>
          </a:p>
          <a:p>
            <a:r>
              <a:rPr lang="en-US" dirty="0" smtClean="0"/>
              <a:t>Provide examples of core concepts and fluff within lessons, units. </a:t>
            </a:r>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11</a:t>
            </a:fld>
            <a:endParaRPr lang="en-US"/>
          </a:p>
        </p:txBody>
      </p:sp>
    </p:spTree>
    <p:extLst>
      <p:ext uri="{BB962C8B-B14F-4D97-AF65-F5344CB8AC3E}">
        <p14:creationId xmlns:p14="http://schemas.microsoft.com/office/powerpoint/2010/main" val="4253700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Let’s look at how the science committee would determine if this topic was worthy of inclusion in our curriculum.</a:t>
            </a:r>
          </a:p>
          <a:p>
            <a:pPr marL="0" indent="0">
              <a:buNone/>
            </a:pPr>
            <a:endParaRPr lang="en-US" sz="1200" dirty="0" smtClean="0"/>
          </a:p>
          <a:p>
            <a:pPr marL="0" indent="0">
              <a:buNone/>
            </a:pPr>
            <a:r>
              <a:rPr lang="en-US" sz="1200" dirty="0" smtClean="0"/>
              <a:t>Walk through</a:t>
            </a:r>
            <a:r>
              <a:rPr lang="en-US" sz="1200" baseline="0" dirty="0" smtClean="0"/>
              <a:t> filters.</a:t>
            </a:r>
          </a:p>
          <a:p>
            <a:pPr marL="0" indent="0">
              <a:buNone/>
            </a:pPr>
            <a:endParaRPr lang="en-US" sz="1200" baseline="0" dirty="0" smtClean="0"/>
          </a:p>
          <a:p>
            <a:pPr marL="0" indent="0">
              <a:buNone/>
            </a:pPr>
            <a:r>
              <a:rPr lang="en-US" sz="1200" baseline="0" dirty="0" smtClean="0"/>
              <a:t>Therefore, these are the conclusions or generalizations we would plan for the students to gain by the end of the unit.</a:t>
            </a:r>
            <a:endParaRPr lang="en-US" sz="1200" dirty="0" smtClean="0"/>
          </a:p>
        </p:txBody>
      </p:sp>
      <p:sp>
        <p:nvSpPr>
          <p:cNvPr id="4" name="Slide Number Placeholder 3"/>
          <p:cNvSpPr>
            <a:spLocks noGrp="1"/>
          </p:cNvSpPr>
          <p:nvPr>
            <p:ph type="sldNum" sz="quarter" idx="10"/>
          </p:nvPr>
        </p:nvSpPr>
        <p:spPr/>
        <p:txBody>
          <a:bodyPr/>
          <a:lstStyle/>
          <a:p>
            <a:fld id="{0257D2F3-4BCB-4A7D-B036-E35B3C04FDFF}" type="slidenum">
              <a:rPr lang="en-US" smtClean="0"/>
              <a:t>12</a:t>
            </a:fld>
            <a:endParaRPr lang="en-US"/>
          </a:p>
        </p:txBody>
      </p:sp>
    </p:spTree>
    <p:extLst>
      <p:ext uri="{BB962C8B-B14F-4D97-AF65-F5344CB8AC3E}">
        <p14:creationId xmlns:p14="http://schemas.microsoft.com/office/powerpoint/2010/main" val="2831886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CRITICAL.</a:t>
            </a:r>
          </a:p>
          <a:p>
            <a:r>
              <a:rPr lang="en-US" dirty="0" smtClean="0"/>
              <a:t>When</a:t>
            </a:r>
            <a:r>
              <a:rPr lang="en-US" baseline="0" dirty="0" smtClean="0"/>
              <a:t> we focus on coverage, we tend to be in TELLING mode.</a:t>
            </a:r>
          </a:p>
          <a:p>
            <a:r>
              <a:rPr lang="en-US" baseline="0" dirty="0" smtClean="0"/>
              <a:t>Learning must be engaging. BUT not just a series of fun activities.</a:t>
            </a:r>
          </a:p>
          <a:p>
            <a:endParaRPr lang="en-US" baseline="0" dirty="0" smtClean="0"/>
          </a:p>
          <a:p>
            <a:r>
              <a:rPr lang="en-US" baseline="0" dirty="0" smtClean="0"/>
              <a:t>We must pose ESSENTIAL QUESTIONS.</a:t>
            </a:r>
          </a:p>
          <a:p>
            <a:endParaRPr lang="en-US" baseline="0" dirty="0" smtClean="0"/>
          </a:p>
          <a:p>
            <a:r>
              <a:rPr lang="en-US" baseline="0" dirty="0" smtClean="0"/>
              <a:t>Note qualities of essential questions.</a:t>
            </a:r>
          </a:p>
          <a:p>
            <a:r>
              <a:rPr lang="en-US" baseline="0" dirty="0" smtClean="0"/>
              <a:t>Explain why these are essential questions for a unit on the scientific method.</a:t>
            </a:r>
          </a:p>
          <a:p>
            <a:endParaRPr lang="en-US" baseline="0" dirty="0" smtClean="0"/>
          </a:p>
          <a:p>
            <a:r>
              <a:rPr lang="en-US" baseline="0" dirty="0" smtClean="0"/>
              <a:t>Explain how units, lessons should be driven by questions to ensure more of an inquiry approach. </a:t>
            </a:r>
          </a:p>
          <a:p>
            <a:r>
              <a:rPr lang="en-US" baseline="0" dirty="0" smtClean="0"/>
              <a:t>Importance in </a:t>
            </a:r>
            <a:r>
              <a:rPr lang="en-US" dirty="0" smtClean="0"/>
              <a:t>engaging </a:t>
            </a:r>
            <a:r>
              <a:rPr lang="en-US" dirty="0" smtClean="0"/>
              <a:t>students</a:t>
            </a:r>
            <a:r>
              <a:rPr lang="en-US" baseline="0" dirty="0" smtClean="0"/>
              <a:t> in inquiry</a:t>
            </a:r>
            <a:r>
              <a:rPr lang="en-US" baseline="0" dirty="0" smtClean="0"/>
              <a:t>, questioning what they know and what they are learning.</a:t>
            </a:r>
          </a:p>
          <a:p>
            <a:r>
              <a:rPr lang="en-US" baseline="0" dirty="0" smtClean="0"/>
              <a:t>Engaged in assimilating/adapting </a:t>
            </a:r>
            <a:r>
              <a:rPr lang="en-US" baseline="0" dirty="0" smtClean="0"/>
              <a:t>new ideas into their schema.</a:t>
            </a:r>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13</a:t>
            </a:fld>
            <a:endParaRPr lang="en-US"/>
          </a:p>
        </p:txBody>
      </p:sp>
    </p:spTree>
    <p:extLst>
      <p:ext uri="{BB962C8B-B14F-4D97-AF65-F5344CB8AC3E}">
        <p14:creationId xmlns:p14="http://schemas.microsoft.com/office/powerpoint/2010/main" val="819380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can we prove that</a:t>
            </a:r>
            <a:r>
              <a:rPr lang="en-US" baseline="0" dirty="0" smtClean="0"/>
              <a:t> they know and understand?</a:t>
            </a:r>
          </a:p>
          <a:p>
            <a:r>
              <a:rPr lang="en-US" baseline="0" dirty="0" smtClean="0"/>
              <a:t>Collect evidence over time.</a:t>
            </a:r>
          </a:p>
          <a:p>
            <a:endParaRPr lang="en-US" dirty="0" smtClean="0"/>
          </a:p>
          <a:p>
            <a:r>
              <a:rPr lang="en-US" baseline="0" dirty="0" smtClean="0"/>
              <a:t>We can judge the transferability </a:t>
            </a:r>
            <a:r>
              <a:rPr lang="en-US" baseline="0" dirty="0" smtClean="0"/>
              <a:t>of core ideas, knowledge, and skill </a:t>
            </a:r>
            <a:r>
              <a:rPr lang="en-US" baseline="0" dirty="0" smtClean="0"/>
              <a:t>when we give students CHALLENGING tasks.</a:t>
            </a:r>
          </a:p>
          <a:p>
            <a:r>
              <a:rPr lang="en-US" baseline="0" dirty="0" smtClean="0"/>
              <a:t>Typically, tasks are designed </a:t>
            </a:r>
            <a:r>
              <a:rPr lang="en-US" baseline="0" dirty="0" smtClean="0"/>
              <a:t>around </a:t>
            </a:r>
            <a:r>
              <a:rPr lang="en-US" baseline="0" dirty="0" smtClean="0"/>
              <a:t>questions, problems .</a:t>
            </a:r>
          </a:p>
          <a:p>
            <a:endParaRPr lang="en-US" baseline="0" dirty="0" smtClean="0"/>
          </a:p>
          <a:p>
            <a:r>
              <a:rPr lang="en-US" baseline="0" dirty="0" smtClean="0"/>
              <a:t>Although we can incorporate performance tasks at various points in a unit, to judge understanding at the end of a unit, we’d look at creating performance assessments BECAUSE understanding is revealed in performance. AND performance assessments take a lot of time – the for student and for you as teacher.</a:t>
            </a:r>
            <a:endParaRPr lang="en-US" baseline="0" dirty="0" smtClean="0"/>
          </a:p>
          <a:p>
            <a:endParaRPr lang="en-US" baseline="0" dirty="0" smtClean="0"/>
          </a:p>
          <a:p>
            <a:r>
              <a:rPr lang="en-US" baseline="0" dirty="0" smtClean="0"/>
              <a:t>For science, </a:t>
            </a:r>
            <a:r>
              <a:rPr lang="en-US" baseline="0" dirty="0" smtClean="0"/>
              <a:t>given the conclusions or generalizations about scientific method which we want students to gain. eighth </a:t>
            </a:r>
            <a:r>
              <a:rPr lang="en-US" baseline="0" dirty="0" smtClean="0"/>
              <a:t>grade students should be able to explain how </a:t>
            </a:r>
            <a:r>
              <a:rPr lang="en-US" baseline="0" dirty="0" smtClean="0"/>
              <a:t>they can </a:t>
            </a:r>
            <a:r>
              <a:rPr lang="en-US" baseline="0" dirty="0" smtClean="0"/>
              <a:t>ensure </a:t>
            </a:r>
            <a:r>
              <a:rPr lang="en-US" baseline="0" dirty="0" smtClean="0"/>
              <a:t>that the </a:t>
            </a:r>
            <a:r>
              <a:rPr lang="en-US" baseline="0" dirty="0" smtClean="0"/>
              <a:t>results of </a:t>
            </a:r>
            <a:r>
              <a:rPr lang="en-US" baseline="0" dirty="0" smtClean="0"/>
              <a:t>their </a:t>
            </a:r>
            <a:r>
              <a:rPr lang="en-US" baseline="0" dirty="0" smtClean="0"/>
              <a:t>scientific investigation are valid</a:t>
            </a:r>
            <a:r>
              <a:rPr lang="en-US" baseline="0" dirty="0" smtClean="0"/>
              <a:t>.</a:t>
            </a:r>
          </a:p>
          <a:p>
            <a:endParaRPr lang="en-US" baseline="0" dirty="0" smtClean="0"/>
          </a:p>
          <a:p>
            <a:r>
              <a:rPr lang="en-US" baseline="0" dirty="0" smtClean="0"/>
              <a:t>How do I know they have an understanding of what that entails and that they have the knowledge and skills to do </a:t>
            </a:r>
            <a:r>
              <a:rPr lang="en-US" baseline="0" dirty="0" smtClean="0"/>
              <a:t>so? By their ability to design </a:t>
            </a:r>
            <a:r>
              <a:rPr lang="en-US" baseline="0" dirty="0" smtClean="0"/>
              <a:t>and debug an experiment without being dishonest or self-deceiving about the data collected and analyzed. </a:t>
            </a:r>
          </a:p>
          <a:p>
            <a:endParaRPr lang="en-US" baseline="0" dirty="0" smtClean="0"/>
          </a:p>
          <a:p>
            <a:r>
              <a:rPr lang="en-US" baseline="0" dirty="0" smtClean="0"/>
              <a:t>Emphasize USE </a:t>
            </a:r>
            <a:r>
              <a:rPr lang="en-US" baseline="0" dirty="0" smtClean="0"/>
              <a:t>OF RUBRICS – Given at outset</a:t>
            </a:r>
            <a:r>
              <a:rPr lang="en-US" baseline="0" dirty="0" smtClean="0"/>
              <a:t>. Guide for students, evaluation instrument for teacher.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14</a:t>
            </a:fld>
            <a:endParaRPr lang="en-US"/>
          </a:p>
        </p:txBody>
      </p:sp>
    </p:spTree>
    <p:extLst>
      <p:ext uri="{BB962C8B-B14F-4D97-AF65-F5344CB8AC3E}">
        <p14:creationId xmlns:p14="http://schemas.microsoft.com/office/powerpoint/2010/main" val="2246922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think about understanding we need to recognize that there are 6 facets</a:t>
            </a:r>
            <a:r>
              <a:rPr lang="en-US" baseline="0" dirty="0" smtClean="0"/>
              <a:t> of understanding.</a:t>
            </a:r>
          </a:p>
          <a:p>
            <a:endParaRPr lang="en-US" baseline="0" dirty="0" smtClean="0"/>
          </a:p>
          <a:p>
            <a:r>
              <a:rPr lang="en-US" baseline="0" dirty="0" smtClean="0"/>
              <a:t>Identify what we use moat of the time.</a:t>
            </a:r>
          </a:p>
          <a:p>
            <a:r>
              <a:rPr lang="en-US" baseline="0" dirty="0" smtClean="0"/>
              <a:t>Distinguish between perspective and empathy. Example of when they are used.</a:t>
            </a:r>
          </a:p>
          <a:p>
            <a:r>
              <a:rPr lang="en-US" baseline="0" dirty="0" smtClean="0"/>
              <a:t>Self-knowledge is also important.</a:t>
            </a:r>
          </a:p>
          <a:p>
            <a:endParaRPr lang="en-US" baseline="0" dirty="0" smtClean="0"/>
          </a:p>
          <a:p>
            <a:r>
              <a:rPr lang="en-US" baseline="0" dirty="0" smtClean="0"/>
              <a:t>NOT THE SAME AS BLOOM’S TAXONOMY.</a:t>
            </a:r>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15</a:t>
            </a:fld>
            <a:endParaRPr lang="en-US"/>
          </a:p>
        </p:txBody>
      </p:sp>
    </p:spTree>
    <p:extLst>
      <p:ext uri="{BB962C8B-B14F-4D97-AF65-F5344CB8AC3E}">
        <p14:creationId xmlns:p14="http://schemas.microsoft.com/office/powerpoint/2010/main" val="1547293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a:t>
            </a:r>
            <a:r>
              <a:rPr lang="en-US" baseline="0" dirty="0" smtClean="0"/>
              <a:t> tasks can occur during the learning as checkpoints for understanding but </a:t>
            </a:r>
            <a:r>
              <a:rPr lang="en-US" baseline="0" dirty="0" smtClean="0"/>
              <a:t>performance assessments typically occur </a:t>
            </a:r>
            <a:r>
              <a:rPr lang="en-US" baseline="0" dirty="0" smtClean="0"/>
              <a:t>at the end of a unit. Students DEMONSTRATE that they understand</a:t>
            </a:r>
            <a:r>
              <a:rPr lang="en-US" baseline="0" dirty="0" smtClean="0"/>
              <a:t>.</a:t>
            </a:r>
          </a:p>
          <a:p>
            <a:r>
              <a:rPr lang="en-US" baseline="0" dirty="0" smtClean="0"/>
              <a:t>Teachers develop and use a rubric to guide the students and to make clear the competencies and the depth of understanding they have achieved.</a:t>
            </a:r>
          </a:p>
          <a:p>
            <a:endParaRPr lang="en-US" baseline="0" dirty="0" smtClean="0"/>
          </a:p>
          <a:p>
            <a:r>
              <a:rPr lang="en-US" baseline="0" dirty="0" smtClean="0"/>
              <a:t>SO the culminating performance assessment require a LOT from students and teachers. We must pick and choose when we include these.  The content and its transfer would be VERY important.</a:t>
            </a:r>
          </a:p>
          <a:p>
            <a:endParaRPr lang="en-US" baseline="0" dirty="0" smtClean="0"/>
          </a:p>
          <a:p>
            <a:r>
              <a:rPr lang="en-US" baseline="0" dirty="0" smtClean="0"/>
              <a:t>BUT we need to assess throughout the learning process. </a:t>
            </a:r>
          </a:p>
          <a:p>
            <a:r>
              <a:rPr lang="en-US" baseline="0" dirty="0" smtClean="0"/>
              <a:t>Formative to inform planning and judge progress in students’ being able to draw conclusions we intend.</a:t>
            </a:r>
          </a:p>
          <a:p>
            <a:r>
              <a:rPr lang="en-US" baseline="0" dirty="0" smtClean="0"/>
              <a:t>We need to look at assessment as a </a:t>
            </a:r>
            <a:r>
              <a:rPr lang="en-US" dirty="0" smtClean="0"/>
              <a:t>Photo Album or scrapbook showing the </a:t>
            </a:r>
            <a:r>
              <a:rPr lang="en-US" dirty="0" smtClean="0"/>
              <a:t>progress and the achievement</a:t>
            </a:r>
            <a:r>
              <a:rPr lang="en-US" baseline="0" dirty="0" smtClean="0"/>
              <a:t> of each student</a:t>
            </a:r>
            <a:r>
              <a:rPr lang="en-US" baseline="0" dirty="0" smtClean="0"/>
              <a:t>.</a:t>
            </a:r>
          </a:p>
          <a:p>
            <a:endParaRPr lang="en-US" baseline="0" dirty="0" smtClean="0"/>
          </a:p>
          <a:p>
            <a:r>
              <a:rPr lang="en-US" baseline="0" dirty="0" smtClean="0"/>
              <a:t>Check for understanding of academic prompts.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16</a:t>
            </a:fld>
            <a:endParaRPr lang="en-US"/>
          </a:p>
        </p:txBody>
      </p:sp>
    </p:spTree>
    <p:extLst>
      <p:ext uri="{BB962C8B-B14F-4D97-AF65-F5344CB8AC3E}">
        <p14:creationId xmlns:p14="http://schemas.microsoft.com/office/powerpoint/2010/main" val="1186033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STEP is to plan instruction.</a:t>
            </a:r>
            <a:r>
              <a:rPr lang="en-US" baseline="0" dirty="0" smtClean="0"/>
              <a:t> </a:t>
            </a:r>
          </a:p>
          <a:p>
            <a:r>
              <a:rPr lang="en-US" baseline="0" dirty="0" smtClean="0"/>
              <a:t>Explain palette of teacher as artist. Choices that must be made.</a:t>
            </a:r>
          </a:p>
          <a:p>
            <a:r>
              <a:rPr lang="en-US" baseline="0" dirty="0" smtClean="0"/>
              <a:t>We must select activities that will be most effective in helping students achieve desired results.</a:t>
            </a:r>
          </a:p>
          <a:p>
            <a:r>
              <a:rPr lang="en-US" baseline="0" dirty="0" smtClean="0"/>
              <a:t>Instruction must be coherent. Everything leads to accomplish of goals/objectives.</a:t>
            </a:r>
          </a:p>
          <a:p>
            <a:r>
              <a:rPr lang="en-US" baseline="0" dirty="0" smtClean="0"/>
              <a:t>Align desired result, assessment, and all learning experiences within unit, within lesson.</a:t>
            </a:r>
          </a:p>
          <a:p>
            <a:endParaRPr lang="en-US" baseline="0" dirty="0" smtClean="0"/>
          </a:p>
          <a:p>
            <a:r>
              <a:rPr lang="en-US" baseline="0" dirty="0" smtClean="0"/>
              <a:t>Selection must reflect what we know about learning.</a:t>
            </a:r>
          </a:p>
          <a:p>
            <a:r>
              <a:rPr lang="en-US" baseline="0" dirty="0" smtClean="0"/>
              <a:t>Not simply hands-on.  Explain importance of fourth piece which keeps activity form being just that an activity and not learning.</a:t>
            </a:r>
          </a:p>
          <a:p>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17</a:t>
            </a:fld>
            <a:endParaRPr lang="en-US"/>
          </a:p>
        </p:txBody>
      </p:sp>
    </p:spTree>
    <p:extLst>
      <p:ext uri="{BB962C8B-B14F-4D97-AF65-F5344CB8AC3E}">
        <p14:creationId xmlns:p14="http://schemas.microsoft.com/office/powerpoint/2010/main" val="4268560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Studies example of how an activity is coherent to goal/desired</a:t>
            </a:r>
            <a:r>
              <a:rPr lang="en-US" baseline="0" dirty="0" smtClean="0"/>
              <a:t> results, engaging students in doing work of historian (report cards, old photos.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18</a:t>
            </a:fld>
            <a:endParaRPr lang="en-US"/>
          </a:p>
        </p:txBody>
      </p:sp>
    </p:spTree>
    <p:extLst>
      <p:ext uri="{BB962C8B-B14F-4D97-AF65-F5344CB8AC3E}">
        <p14:creationId xmlns:p14="http://schemas.microsoft.com/office/powerpoint/2010/main" val="4147159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a:t>
            </a:r>
          </a:p>
          <a:p>
            <a:endParaRPr lang="en-US" dirty="0" smtClean="0"/>
          </a:p>
          <a:p>
            <a:r>
              <a:rPr lang="en-US" dirty="0" smtClean="0"/>
              <a:t>Review steps.</a:t>
            </a:r>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19</a:t>
            </a:fld>
            <a:endParaRPr lang="en-US"/>
          </a:p>
        </p:txBody>
      </p:sp>
    </p:spTree>
    <p:extLst>
      <p:ext uri="{BB962C8B-B14F-4D97-AF65-F5344CB8AC3E}">
        <p14:creationId xmlns:p14="http://schemas.microsoft.com/office/powerpoint/2010/main" val="227814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with the end in mind is really having</a:t>
            </a:r>
            <a:r>
              <a:rPr lang="en-US" baseline="0" dirty="0" smtClean="0"/>
              <a:t> us think about our mission as educators. </a:t>
            </a:r>
            <a:r>
              <a:rPr lang="en-US" dirty="0" smtClean="0"/>
              <a:t>Most</a:t>
            </a:r>
            <a:r>
              <a:rPr lang="en-US" baseline="0" dirty="0" smtClean="0"/>
              <a:t> </a:t>
            </a:r>
            <a:r>
              <a:rPr lang="en-US" baseline="0" dirty="0" smtClean="0"/>
              <a:t>of us if not all of us are familiar with writing mission statements as part of our work with accreditation.</a:t>
            </a:r>
          </a:p>
          <a:p>
            <a:r>
              <a:rPr lang="en-US" dirty="0" smtClean="0"/>
              <a:t>Although a LOT has been written about education and school reform</a:t>
            </a:r>
            <a:r>
              <a:rPr lang="en-US" baseline="0" dirty="0" smtClean="0"/>
              <a:t> and the importance of having a mission, “mission” do not always inform schooling.</a:t>
            </a:r>
          </a:p>
          <a:p>
            <a:endParaRPr lang="en-US" baseline="0" dirty="0" smtClean="0"/>
          </a:p>
          <a:p>
            <a:r>
              <a:rPr lang="en-US" baseline="0" dirty="0" smtClean="0"/>
              <a:t>Over the last </a:t>
            </a:r>
            <a:r>
              <a:rPr lang="en-US" baseline="0" dirty="0" smtClean="0"/>
              <a:t>few </a:t>
            </a:r>
            <a:r>
              <a:rPr lang="en-US" baseline="0" dirty="0" smtClean="0"/>
              <a:t>years PDE has been involved in </a:t>
            </a:r>
            <a:r>
              <a:rPr lang="en-US" baseline="0" dirty="0" smtClean="0"/>
              <a:t>far-reaching reform initiatives. They have reformed teacher certification, have revised their standards, and have made other reforms using </a:t>
            </a:r>
            <a:r>
              <a:rPr lang="en-US" baseline="0" dirty="0" smtClean="0"/>
              <a:t>what Wiggins &amp; </a:t>
            </a:r>
            <a:r>
              <a:rPr lang="en-US" baseline="0" dirty="0" err="1" smtClean="0"/>
              <a:t>McTighe</a:t>
            </a:r>
            <a:r>
              <a:rPr lang="en-US" baseline="0" dirty="0" smtClean="0"/>
              <a:t> call Backward Design</a:t>
            </a:r>
            <a:r>
              <a:rPr lang="en-US" baseline="0" dirty="0" smtClean="0"/>
              <a:t>.</a:t>
            </a:r>
          </a:p>
          <a:p>
            <a:endParaRPr lang="en-US" baseline="0" dirty="0" smtClean="0"/>
          </a:p>
          <a:p>
            <a:r>
              <a:rPr lang="en-US" baseline="0" dirty="0" smtClean="0"/>
              <a:t>Backward Design is a result of the longstanding work of David Perkins on understanding and learning.</a:t>
            </a:r>
          </a:p>
          <a:p>
            <a:endParaRPr lang="en-US" baseline="0" dirty="0" smtClean="0"/>
          </a:p>
          <a:p>
            <a:endParaRPr lang="en-US" baseline="0" dirty="0" smtClean="0"/>
          </a:p>
          <a:p>
            <a:r>
              <a:rPr lang="en-US" baseline="0" dirty="0" smtClean="0"/>
              <a:t>That means we are schooling by design.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2</a:t>
            </a:fld>
            <a:endParaRPr lang="en-US"/>
          </a:p>
        </p:txBody>
      </p:sp>
    </p:spTree>
    <p:extLst>
      <p:ext uri="{BB962C8B-B14F-4D97-AF65-F5344CB8AC3E}">
        <p14:creationId xmlns:p14="http://schemas.microsoft.com/office/powerpoint/2010/main" val="3658804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dirty="0" smtClean="0">
                <a:solidFill>
                  <a:schemeClr val="tx1"/>
                </a:solidFill>
              </a:rPr>
              <a:t>Americans hold the notion that good teaching comes through artful and spontaneous interactions with students during lessons … </a:t>
            </a:r>
          </a:p>
          <a:p>
            <a:pPr algn="l"/>
            <a:endParaRPr lang="en-US" sz="1400" dirty="0" smtClean="0">
              <a:solidFill>
                <a:schemeClr val="tx1"/>
              </a:solidFill>
            </a:endParaRPr>
          </a:p>
          <a:p>
            <a:pPr algn="l"/>
            <a:r>
              <a:rPr lang="en-US" sz="1400" dirty="0" smtClean="0">
                <a:solidFill>
                  <a:schemeClr val="tx1"/>
                </a:solidFill>
              </a:rPr>
              <a:t>Such views minimize the importance of planning increasingly effective lessons and lend credence to the folk belief that good teachers are born, not made.</a:t>
            </a:r>
          </a:p>
          <a:p>
            <a:endParaRPr lang="en-US" sz="900" dirty="0" smtClean="0">
              <a:solidFill>
                <a:schemeClr val="tx1"/>
              </a:solidFill>
            </a:endParaRPr>
          </a:p>
          <a:p>
            <a:r>
              <a:rPr lang="en-US" sz="900" dirty="0" smtClean="0">
                <a:solidFill>
                  <a:schemeClr val="tx1"/>
                </a:solidFill>
              </a:rPr>
              <a:t>Every teacher can be effective. Every school can produce better results.</a:t>
            </a:r>
            <a:endParaRPr lang="en-US" sz="900" dirty="0" smtClean="0">
              <a:solidFill>
                <a:schemeClr val="tx1"/>
              </a:solidFill>
            </a:endParaRPr>
          </a:p>
        </p:txBody>
      </p:sp>
      <p:sp>
        <p:nvSpPr>
          <p:cNvPr id="4" name="Slide Number Placeholder 3"/>
          <p:cNvSpPr>
            <a:spLocks noGrp="1"/>
          </p:cNvSpPr>
          <p:nvPr>
            <p:ph type="sldNum" sz="quarter" idx="10"/>
          </p:nvPr>
        </p:nvSpPr>
        <p:spPr/>
        <p:txBody>
          <a:bodyPr/>
          <a:lstStyle/>
          <a:p>
            <a:fld id="{0257D2F3-4BCB-4A7D-B036-E35B3C04FDFF}" type="slidenum">
              <a:rPr lang="en-US" smtClean="0"/>
              <a:t>20</a:t>
            </a:fld>
            <a:endParaRPr lang="en-US"/>
          </a:p>
        </p:txBody>
      </p:sp>
    </p:spTree>
    <p:extLst>
      <p:ext uri="{BB962C8B-B14F-4D97-AF65-F5344CB8AC3E}">
        <p14:creationId xmlns:p14="http://schemas.microsoft.com/office/powerpoint/2010/main" val="528375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your tables, </a:t>
            </a:r>
          </a:p>
          <a:p>
            <a:endParaRPr lang="en-US" dirty="0" smtClean="0"/>
          </a:p>
          <a:p>
            <a:r>
              <a:rPr lang="en-US" dirty="0" smtClean="0"/>
              <a:t>Think in terms of a unit you love to teach.</a:t>
            </a:r>
          </a:p>
          <a:p>
            <a:r>
              <a:rPr lang="en-US" dirty="0" smtClean="0"/>
              <a:t>What results would you want in terms</a:t>
            </a:r>
            <a:r>
              <a:rPr lang="en-US" baseline="0" dirty="0" smtClean="0"/>
              <a:t> of understanding and acquisition of knowledge and skills?</a:t>
            </a:r>
          </a:p>
          <a:p>
            <a:r>
              <a:rPr lang="en-US" baseline="0" dirty="0" smtClean="0"/>
              <a:t>What could you use as a culminating activity?</a:t>
            </a:r>
          </a:p>
          <a:p>
            <a:r>
              <a:rPr lang="en-US" baseline="0" dirty="0" smtClean="0"/>
              <a:t>What would you collect as evidence over time?</a:t>
            </a:r>
          </a:p>
          <a:p>
            <a:r>
              <a:rPr lang="en-US" baseline="0" dirty="0" smtClean="0"/>
              <a:t>What activity would help in ensuring that the desired results were achieved?</a:t>
            </a:r>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21</a:t>
            </a:fld>
            <a:endParaRPr lang="en-US"/>
          </a:p>
        </p:txBody>
      </p:sp>
    </p:spTree>
    <p:extLst>
      <p:ext uri="{BB962C8B-B14F-4D97-AF65-F5344CB8AC3E}">
        <p14:creationId xmlns:p14="http://schemas.microsoft.com/office/powerpoint/2010/main" val="861613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often say topics are the easiest</a:t>
            </a:r>
            <a:r>
              <a:rPr lang="en-US" baseline="0" dirty="0" smtClean="0"/>
              <a:t> to think of in terms of </a:t>
            </a:r>
            <a:r>
              <a:rPr lang="en-US" baseline="0" dirty="0" err="1" smtClean="0"/>
              <a:t>UbD</a:t>
            </a:r>
            <a:r>
              <a:rPr lang="en-US" baseline="0" dirty="0" smtClean="0"/>
              <a:t>.</a:t>
            </a:r>
          </a:p>
          <a:p>
            <a:r>
              <a:rPr lang="en-US" baseline="0" dirty="0" smtClean="0"/>
              <a:t>Sample of topic.</a:t>
            </a:r>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22</a:t>
            </a:fld>
            <a:endParaRPr lang="en-US"/>
          </a:p>
        </p:txBody>
      </p:sp>
    </p:spTree>
    <p:extLst>
      <p:ext uri="{BB962C8B-B14F-4D97-AF65-F5344CB8AC3E}">
        <p14:creationId xmlns:p14="http://schemas.microsoft.com/office/powerpoint/2010/main" val="3759572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of how a process can</a:t>
            </a:r>
            <a:r>
              <a:rPr lang="en-US" baseline="0" dirty="0" smtClean="0"/>
              <a:t> be thought of in terms of understanding</a:t>
            </a:r>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23</a:t>
            </a:fld>
            <a:endParaRPr lang="en-US"/>
          </a:p>
        </p:txBody>
      </p:sp>
    </p:spTree>
    <p:extLst>
      <p:ext uri="{BB962C8B-B14F-4D97-AF65-F5344CB8AC3E}">
        <p14:creationId xmlns:p14="http://schemas.microsoft.com/office/powerpoint/2010/main" val="1429715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of same for a skill</a:t>
            </a:r>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24</a:t>
            </a:fld>
            <a:endParaRPr lang="en-US" dirty="0"/>
          </a:p>
        </p:txBody>
      </p:sp>
    </p:spTree>
    <p:extLst>
      <p:ext uri="{BB962C8B-B14F-4D97-AF65-F5344CB8AC3E}">
        <p14:creationId xmlns:p14="http://schemas.microsoft.com/office/powerpoint/2010/main" val="4161764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contend that schools exist to develop and deepen students’ understanding of important ideas and processes,</a:t>
            </a:r>
          </a:p>
          <a:p>
            <a:r>
              <a:rPr lang="en-US" dirty="0" smtClean="0"/>
              <a:t>equipping them to transfer their learning in meaningful and effective ways and cultivating lifelong habits of mind</a:t>
            </a:r>
            <a:r>
              <a:rPr lang="en-US" dirty="0" smtClean="0"/>
              <a:t>.</a:t>
            </a:r>
          </a:p>
          <a:p>
            <a:endParaRPr lang="en-US" dirty="0" smtClean="0"/>
          </a:p>
          <a:p>
            <a:r>
              <a:rPr lang="en-US" dirty="0" smtClean="0"/>
              <a:t>I’ve pointed</a:t>
            </a:r>
            <a:r>
              <a:rPr lang="en-US" baseline="0" dirty="0" smtClean="0"/>
              <a:t> out why we need to use </a:t>
            </a:r>
            <a:r>
              <a:rPr lang="en-US" baseline="0" dirty="0" err="1" smtClean="0"/>
              <a:t>UbD</a:t>
            </a:r>
            <a:r>
              <a:rPr lang="en-US" baseline="0" dirty="0" smtClean="0"/>
              <a:t> – we must be aware of what PDE is doing, we must produce better results in order to compete and market our schools.</a:t>
            </a:r>
          </a:p>
          <a:p>
            <a:r>
              <a:rPr lang="en-US" baseline="0" dirty="0" smtClean="0"/>
              <a:t>I’ve explained what </a:t>
            </a:r>
            <a:r>
              <a:rPr lang="en-US" baseline="0" dirty="0" err="1" smtClean="0"/>
              <a:t>UbD</a:t>
            </a:r>
            <a:r>
              <a:rPr lang="en-US" baseline="0" dirty="0" smtClean="0"/>
              <a:t> is and how it can be applied to programs, units, and lessons.</a:t>
            </a:r>
          </a:p>
          <a:p>
            <a:r>
              <a:rPr lang="en-US" baseline="0" dirty="0" smtClean="0"/>
              <a:t>Now it is time to try to implement the process. It is not a recipe. It is a thought process.</a:t>
            </a:r>
            <a:endParaRPr lang="en-US" dirty="0" smtClean="0"/>
          </a:p>
          <a:p>
            <a:endParaRPr lang="en-US" dirty="0" smtClean="0"/>
          </a:p>
          <a:p>
            <a:r>
              <a:rPr lang="en-US" dirty="0" smtClean="0"/>
              <a:t>To </a:t>
            </a:r>
            <a:r>
              <a:rPr lang="en-US" dirty="0" smtClean="0"/>
              <a:t>ensure better academic</a:t>
            </a:r>
            <a:r>
              <a:rPr lang="en-US" baseline="0" dirty="0" smtClean="0"/>
              <a:t> results in our classrooms – to carry out our mission, </a:t>
            </a:r>
            <a:r>
              <a:rPr lang="en-US" baseline="0" dirty="0" smtClean="0"/>
              <a:t>our curriculum and units and lessons must be built backward from the meanings and the transfer we seek</a:t>
            </a:r>
            <a:r>
              <a:rPr lang="en-US" baseline="0" dirty="0" smtClean="0"/>
              <a:t>.</a:t>
            </a:r>
          </a:p>
          <a:p>
            <a:endParaRPr lang="en-US" baseline="0" dirty="0" smtClean="0"/>
          </a:p>
          <a:p>
            <a:r>
              <a:rPr lang="en-US" baseline="0" dirty="0" smtClean="0"/>
              <a:t>Just take one unit you love to teach. Start </a:t>
            </a:r>
            <a:r>
              <a:rPr lang="en-US" baseline="0" dirty="0" err="1" smtClean="0"/>
              <a:t>plannig</a:t>
            </a:r>
            <a:r>
              <a:rPr lang="en-US" baseline="0" dirty="0" smtClean="0"/>
              <a:t> it with the end in mind. </a:t>
            </a:r>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25</a:t>
            </a:fld>
            <a:endParaRPr lang="en-US" dirty="0"/>
          </a:p>
        </p:txBody>
      </p:sp>
    </p:spTree>
    <p:extLst>
      <p:ext uri="{BB962C8B-B14F-4D97-AF65-F5344CB8AC3E}">
        <p14:creationId xmlns:p14="http://schemas.microsoft.com/office/powerpoint/2010/main" val="274463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PDE has set up a STANDARDS ALIGNED SYSTEM. Their goal is to align curriculum with assessment. They have adopted Understanding by Design and Schooling by Design as a means of constructing a standards aligned system.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are attempting to systematize curriculum &amp; instruction to ensure results. As the website went up they put up lesson and unit plans as exemplars but </a:t>
            </a:r>
            <a:r>
              <a:rPr lang="en-US" baseline="0" dirty="0" err="1" smtClean="0"/>
              <a:t>iin</a:t>
            </a:r>
            <a:r>
              <a:rPr lang="en-US" baseline="0" dirty="0" smtClean="0"/>
              <a:t> the rush to do so, they have made mistakes due to the lack of understanding of what Wiggins &amp; </a:t>
            </a:r>
            <a:r>
              <a:rPr lang="en-US" baseline="0" dirty="0" err="1" smtClean="0"/>
              <a:t>McTighe</a:t>
            </a:r>
            <a:r>
              <a:rPr lang="en-US" baseline="0" dirty="0" smtClean="0"/>
              <a:t> mean by backward design.</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a:t>
            </a:r>
            <a:r>
              <a:rPr lang="en-US" baseline="0" dirty="0" smtClean="0"/>
              <a:t> whole picture of what PDE has undertaken. Schooling by Design is something we can achieve. This morning we will look at one piece – using backward design to plan curriculum and instruction. </a:t>
            </a:r>
            <a:endParaRPr lang="en-US" dirty="0" smtClean="0"/>
          </a:p>
        </p:txBody>
      </p:sp>
      <p:sp>
        <p:nvSpPr>
          <p:cNvPr id="4" name="Slide Number Placeholder 3"/>
          <p:cNvSpPr>
            <a:spLocks noGrp="1"/>
          </p:cNvSpPr>
          <p:nvPr>
            <p:ph type="sldNum" sz="quarter" idx="10"/>
          </p:nvPr>
        </p:nvSpPr>
        <p:spPr/>
        <p:txBody>
          <a:bodyPr/>
          <a:lstStyle/>
          <a:p>
            <a:fld id="{0257D2F3-4BCB-4A7D-B036-E35B3C04FDFF}" type="slidenum">
              <a:rPr lang="en-US" smtClean="0"/>
              <a:t>3</a:t>
            </a:fld>
            <a:endParaRPr lang="en-US"/>
          </a:p>
        </p:txBody>
      </p:sp>
    </p:spTree>
    <p:extLst>
      <p:ext uri="{BB962C8B-B14F-4D97-AF65-F5344CB8AC3E}">
        <p14:creationId xmlns:p14="http://schemas.microsoft.com/office/powerpoint/2010/main" val="124799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 today is to become familiar with what Backward Design is and how we go</a:t>
            </a:r>
            <a:r>
              <a:rPr lang="en-US" baseline="0" dirty="0" smtClean="0"/>
              <a:t> about employing it in planning for better student achievement.</a:t>
            </a:r>
          </a:p>
          <a:p>
            <a:endParaRPr lang="en-US" baseline="0" dirty="0" smtClean="0"/>
          </a:p>
          <a:p>
            <a:r>
              <a:rPr lang="en-US" baseline="0" dirty="0" smtClean="0"/>
              <a:t>WHY learn about this? Feedback from the high schools about lack of critical thinking and depth of understanding of our elementary students.</a:t>
            </a:r>
          </a:p>
          <a:p>
            <a:endParaRPr lang="en-US" baseline="0" dirty="0" smtClean="0"/>
          </a:p>
          <a:p>
            <a:r>
              <a:rPr lang="en-US" baseline="0" dirty="0" smtClean="0"/>
              <a:t>If w</a:t>
            </a:r>
            <a:r>
              <a:rPr lang="en-US" dirty="0" smtClean="0"/>
              <a:t>e </a:t>
            </a:r>
            <a:r>
              <a:rPr lang="en-US" dirty="0" smtClean="0"/>
              <a:t>contend that schools exist to develop and deepen students’ understanding of important ideas and processes,</a:t>
            </a:r>
          </a:p>
          <a:p>
            <a:r>
              <a:rPr lang="en-US" dirty="0" smtClean="0"/>
              <a:t>equipping them to transfer their learning in meaningful and effective ways and cultivating lifelong habits of </a:t>
            </a:r>
            <a:r>
              <a:rPr lang="en-US" dirty="0" smtClean="0"/>
              <a:t>mind,</a:t>
            </a:r>
            <a:r>
              <a:rPr lang="en-US" baseline="0" dirty="0" smtClean="0"/>
              <a:t> then we must utilize more efficient and effective practices</a:t>
            </a:r>
            <a:r>
              <a:rPr lang="en-US" dirty="0" smtClean="0"/>
              <a:t>.</a:t>
            </a:r>
            <a:endParaRPr lang="en-US" dirty="0" smtClean="0"/>
          </a:p>
          <a:p>
            <a:endParaRPr lang="en-US" dirty="0" smtClean="0"/>
          </a:p>
          <a:p>
            <a:r>
              <a:rPr lang="en-US" dirty="0" smtClean="0"/>
              <a:t>To accomplish this</a:t>
            </a:r>
            <a:r>
              <a:rPr lang="en-US" baseline="0" dirty="0" smtClean="0"/>
              <a:t> mission, our curriculum and units and lessons must be built backward from the meanings and the transfer we seek.</a:t>
            </a:r>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4</a:t>
            </a:fld>
            <a:endParaRPr lang="en-US"/>
          </a:p>
        </p:txBody>
      </p:sp>
    </p:spTree>
    <p:extLst>
      <p:ext uri="{BB962C8B-B14F-4D97-AF65-F5344CB8AC3E}">
        <p14:creationId xmlns:p14="http://schemas.microsoft.com/office/powerpoint/2010/main" val="274463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mean when we say we want students to understand the content, not just know it?</a:t>
            </a:r>
          </a:p>
          <a:p>
            <a:r>
              <a:rPr lang="en-US" dirty="0" smtClean="0"/>
              <a:t>What is the difference between really “getting it” and just regurgitating back what</a:t>
            </a:r>
            <a:r>
              <a:rPr lang="en-US" baseline="0" dirty="0" smtClean="0"/>
              <a:t> was taught?</a:t>
            </a:r>
          </a:p>
          <a:p>
            <a:endParaRPr lang="en-US" baseline="0" dirty="0" smtClean="0"/>
          </a:p>
          <a:p>
            <a:r>
              <a:rPr lang="en-US" baseline="0" dirty="0" smtClean="0"/>
              <a:t>ACTIVITY</a:t>
            </a:r>
            <a:endParaRPr lang="en-US" baseline="0" dirty="0" smtClean="0"/>
          </a:p>
          <a:p>
            <a:endParaRPr lang="en-US" baseline="0" dirty="0" smtClean="0"/>
          </a:p>
          <a:p>
            <a:r>
              <a:rPr lang="en-US" baseline="0" dirty="0" smtClean="0"/>
              <a:t>We personally </a:t>
            </a:r>
            <a:r>
              <a:rPr lang="en-US" baseline="0" dirty="0" smtClean="0"/>
              <a:t>have revealed how learning for understanding was achieved - </a:t>
            </a:r>
            <a:endParaRPr lang="en-US" baseline="0" dirty="0" smtClean="0"/>
          </a:p>
          <a:p>
            <a:pPr marL="171450" indent="-171450">
              <a:buFont typeface="Arial" pitchFamily="34" charset="0"/>
              <a:buChar char="•"/>
            </a:pPr>
            <a:r>
              <a:rPr lang="en-US" baseline="0" dirty="0" smtClean="0"/>
              <a:t>Motivation to learn. </a:t>
            </a:r>
          </a:p>
          <a:p>
            <a:pPr marL="171450" indent="-171450">
              <a:buFont typeface="Arial" pitchFamily="34" charset="0"/>
              <a:buChar char="•"/>
            </a:pPr>
            <a:r>
              <a:rPr lang="en-US" baseline="0" dirty="0" smtClean="0"/>
              <a:t>Practice and feedback.</a:t>
            </a:r>
          </a:p>
          <a:p>
            <a:pPr marL="171450" indent="-171450">
              <a:buFont typeface="Arial" pitchFamily="34" charset="0"/>
              <a:buChar char="•"/>
            </a:pPr>
            <a:r>
              <a:rPr lang="en-US" baseline="0" dirty="0" smtClean="0"/>
              <a:t>Experience was constructivist in nature: </a:t>
            </a:r>
            <a:r>
              <a:rPr lang="en-US" baseline="0" dirty="0" smtClean="0"/>
              <a:t>social, active, creative (assimilation or adaptation), reflective.</a:t>
            </a:r>
          </a:p>
          <a:p>
            <a:pPr marL="171450" indent="-171450">
              <a:buFont typeface="Arial" pitchFamily="34" charset="0"/>
              <a:buChar char="•"/>
            </a:pPr>
            <a:r>
              <a:rPr lang="en-US" baseline="0" dirty="0" smtClean="0"/>
              <a:t>Acknowledgement, sense of achievement </a:t>
            </a:r>
            <a:r>
              <a:rPr lang="en-US" baseline="0" dirty="0" smtClean="0"/>
              <a:t>within/from </a:t>
            </a:r>
            <a:r>
              <a:rPr lang="en-US" baseline="0" dirty="0" smtClean="0"/>
              <a:t>a group.</a:t>
            </a:r>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5</a:t>
            </a:fld>
            <a:endParaRPr lang="en-US"/>
          </a:p>
        </p:txBody>
      </p:sp>
    </p:spTree>
    <p:extLst>
      <p:ext uri="{BB962C8B-B14F-4D97-AF65-F5344CB8AC3E}">
        <p14:creationId xmlns:p14="http://schemas.microsoft.com/office/powerpoint/2010/main" val="233076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that’s not what</a:t>
            </a:r>
            <a:r>
              <a:rPr lang="en-US" baseline="0" dirty="0" smtClean="0"/>
              <a:t> always happens in a classroom.</a:t>
            </a:r>
          </a:p>
          <a:p>
            <a:endParaRPr lang="en-US" baseline="0" dirty="0" smtClean="0"/>
          </a:p>
          <a:p>
            <a:r>
              <a:rPr lang="en-US" baseline="0" dirty="0" smtClean="0"/>
              <a:t>Provide other examples of holding on to misconceptions. </a:t>
            </a:r>
          </a:p>
          <a:p>
            <a:r>
              <a:rPr lang="en-US" baseline="0" dirty="0" smtClean="0"/>
              <a:t>How do we know they have these?</a:t>
            </a:r>
          </a:p>
          <a:p>
            <a:r>
              <a:rPr lang="en-US" baseline="0" dirty="0" smtClean="0"/>
              <a:t>Is it a matter of how we assess?</a:t>
            </a:r>
            <a:endParaRPr lang="en-US" baseline="0" dirty="0" smtClean="0"/>
          </a:p>
        </p:txBody>
      </p:sp>
      <p:sp>
        <p:nvSpPr>
          <p:cNvPr id="4" name="Slide Number Placeholder 3"/>
          <p:cNvSpPr>
            <a:spLocks noGrp="1"/>
          </p:cNvSpPr>
          <p:nvPr>
            <p:ph type="sldNum" sz="quarter" idx="10"/>
          </p:nvPr>
        </p:nvSpPr>
        <p:spPr/>
        <p:txBody>
          <a:bodyPr/>
          <a:lstStyle/>
          <a:p>
            <a:fld id="{0257D2F3-4BCB-4A7D-B036-E35B3C04FDFF}" type="slidenum">
              <a:rPr lang="en-US" smtClean="0"/>
              <a:t>6</a:t>
            </a:fld>
            <a:endParaRPr lang="en-US"/>
          </a:p>
        </p:txBody>
      </p:sp>
    </p:spTree>
    <p:extLst>
      <p:ext uri="{BB962C8B-B14F-4D97-AF65-F5344CB8AC3E}">
        <p14:creationId xmlns:p14="http://schemas.microsoft.com/office/powerpoint/2010/main" val="2399433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TWIN</a:t>
            </a:r>
            <a:r>
              <a:rPr lang="en-US" baseline="0" dirty="0" smtClean="0"/>
              <a:t> SINS of educators:</a:t>
            </a:r>
          </a:p>
          <a:p>
            <a:pPr marL="228600" indent="-228600">
              <a:buFont typeface="+mj-lt"/>
              <a:buAutoNum type="arabicPeriod"/>
            </a:pPr>
            <a:r>
              <a:rPr lang="en-US" baseline="0" dirty="0" smtClean="0"/>
              <a:t>ACTIVITY directors</a:t>
            </a:r>
          </a:p>
          <a:p>
            <a:pPr marL="228600" indent="-228600">
              <a:buFont typeface="+mj-lt"/>
              <a:buAutoNum type="arabicPeriod"/>
            </a:pPr>
            <a:r>
              <a:rPr lang="en-US" baseline="0" dirty="0" smtClean="0"/>
              <a:t>COVERAGE, no depth</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7</a:t>
            </a:fld>
            <a:endParaRPr lang="en-US"/>
          </a:p>
        </p:txBody>
      </p:sp>
    </p:spTree>
    <p:extLst>
      <p:ext uri="{BB962C8B-B14F-4D97-AF65-F5344CB8AC3E}">
        <p14:creationId xmlns:p14="http://schemas.microsoft.com/office/powerpoint/2010/main" val="416677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a:t>
            </a:r>
            <a:r>
              <a:rPr lang="en-US" baseline="0" dirty="0" smtClean="0"/>
              <a:t> is a means to an end and PLANNING can make teaching efficient and effective</a:t>
            </a:r>
            <a:r>
              <a:rPr lang="en-US" baseline="0" dirty="0" smtClean="0"/>
              <a:t>.</a:t>
            </a:r>
          </a:p>
          <a:p>
            <a:r>
              <a:rPr lang="en-US" baseline="0" dirty="0" smtClean="0"/>
              <a:t>Counterintuitive</a:t>
            </a:r>
            <a:endParaRPr lang="en-US" dirty="0"/>
          </a:p>
        </p:txBody>
      </p:sp>
      <p:sp>
        <p:nvSpPr>
          <p:cNvPr id="4" name="Slide Number Placeholder 3"/>
          <p:cNvSpPr>
            <a:spLocks noGrp="1"/>
          </p:cNvSpPr>
          <p:nvPr>
            <p:ph type="sldNum" sz="quarter" idx="10"/>
          </p:nvPr>
        </p:nvSpPr>
        <p:spPr/>
        <p:txBody>
          <a:bodyPr/>
          <a:lstStyle/>
          <a:p>
            <a:fld id="{0257D2F3-4BCB-4A7D-B036-E35B3C04FDFF}" type="slidenum">
              <a:rPr lang="en-US" smtClean="0"/>
              <a:t>8</a:t>
            </a:fld>
            <a:endParaRPr lang="en-US"/>
          </a:p>
        </p:txBody>
      </p:sp>
    </p:spTree>
    <p:extLst>
      <p:ext uri="{BB962C8B-B14F-4D97-AF65-F5344CB8AC3E}">
        <p14:creationId xmlns:p14="http://schemas.microsoft.com/office/powerpoint/2010/main" val="1015310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Backward Design can be developed for :</a:t>
            </a:r>
          </a:p>
          <a:p>
            <a:r>
              <a:rPr lang="en-US" baseline="0" dirty="0" smtClean="0"/>
              <a:t>Programs</a:t>
            </a:r>
          </a:p>
          <a:p>
            <a:r>
              <a:rPr lang="en-US" baseline="0" dirty="0" smtClean="0"/>
              <a:t>Units</a:t>
            </a:r>
          </a:p>
          <a:p>
            <a:r>
              <a:rPr lang="en-US" baseline="0" dirty="0" smtClean="0"/>
              <a:t>Lessons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Point of learning anything is to make it your own, to have it culminate in a new power and perspective. These are the goals worked out by the Science Curriculum Committee for our elementary science program. These are long term goals and as elementary teachers we want to teach so that these are realized.</a:t>
            </a:r>
          </a:p>
          <a:p>
            <a:endParaRPr lang="en-US" baseline="0" dirty="0" smtClean="0"/>
          </a:p>
          <a:p>
            <a:endParaRPr lang="en-US" baseline="0" dirty="0" smtClean="0"/>
          </a:p>
          <a:p>
            <a:r>
              <a:rPr lang="en-US" baseline="0" dirty="0" smtClean="0"/>
              <a:t>When we think about learning, we have to consider:</a:t>
            </a:r>
            <a:endParaRPr lang="en-US" baseline="0" dirty="0" smtClean="0"/>
          </a:p>
          <a:p>
            <a:endParaRPr lang="en-US" baseline="0" dirty="0" smtClean="0"/>
          </a:p>
          <a:p>
            <a:r>
              <a:rPr lang="en-US" baseline="0" dirty="0" smtClean="0"/>
              <a:t>TRANSFER – </a:t>
            </a:r>
            <a:r>
              <a:rPr lang="en-US" baseline="0" dirty="0" smtClean="0"/>
              <a:t>Students should be able </a:t>
            </a:r>
            <a:r>
              <a:rPr lang="en-US" baseline="0" dirty="0" smtClean="0"/>
              <a:t>to apply to new situations w/flexibility and fluency</a:t>
            </a:r>
          </a:p>
          <a:p>
            <a:r>
              <a:rPr lang="en-US" baseline="0" dirty="0" smtClean="0"/>
              <a:t>MEANING MAKING – </a:t>
            </a:r>
            <a:r>
              <a:rPr lang="en-US" baseline="0" dirty="0" smtClean="0"/>
              <a:t>Students should be able </a:t>
            </a:r>
            <a:r>
              <a:rPr lang="en-US" baseline="0" dirty="0" smtClean="0"/>
              <a:t>to draw conclusions, make connections, explain conclusions in own words.</a:t>
            </a:r>
          </a:p>
          <a:p>
            <a:r>
              <a:rPr lang="en-US" baseline="0" dirty="0" smtClean="0"/>
              <a:t>ACQUISITION – </a:t>
            </a:r>
            <a:r>
              <a:rPr lang="en-US" baseline="0" dirty="0" smtClean="0"/>
              <a:t>To make meaning and transfer what they have learned they need knowledge </a:t>
            </a:r>
            <a:r>
              <a:rPr lang="en-US" baseline="0" dirty="0" smtClean="0"/>
              <a:t>and skills acquired over </a:t>
            </a:r>
            <a:r>
              <a:rPr lang="en-US" baseline="0" dirty="0" smtClean="0"/>
              <a:t>time.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257D2F3-4BCB-4A7D-B036-E35B3C04FDFF}" type="slidenum">
              <a:rPr lang="en-US" smtClean="0"/>
              <a:t>9</a:t>
            </a:fld>
            <a:endParaRPr lang="en-US"/>
          </a:p>
        </p:txBody>
      </p:sp>
    </p:spTree>
    <p:extLst>
      <p:ext uri="{BB962C8B-B14F-4D97-AF65-F5344CB8AC3E}">
        <p14:creationId xmlns:p14="http://schemas.microsoft.com/office/powerpoint/2010/main" val="2107329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13A43D8-9BF9-42D7-977E-61AB0E55F852}" type="datetimeFigureOut">
              <a:rPr lang="en-US" smtClean="0"/>
              <a:t>8/10/2012</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1D85CF8-1934-40DF-B94F-AB8B002BAA2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A43D8-9BF9-42D7-977E-61AB0E55F852}" type="datetimeFigureOut">
              <a:rPr lang="en-US" smtClean="0"/>
              <a:t>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85CF8-1934-40DF-B94F-AB8B002BAA2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A43D8-9BF9-42D7-977E-61AB0E55F852}" type="datetimeFigureOut">
              <a:rPr lang="en-US" smtClean="0"/>
              <a:t>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85CF8-1934-40DF-B94F-AB8B002BAA2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A43D8-9BF9-42D7-977E-61AB0E55F852}" type="datetimeFigureOut">
              <a:rPr lang="en-US" smtClean="0"/>
              <a:t>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85CF8-1934-40DF-B94F-AB8B002BAA2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A43D8-9BF9-42D7-977E-61AB0E55F852}" type="datetimeFigureOut">
              <a:rPr lang="en-US" smtClean="0"/>
              <a:t>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85CF8-1934-40DF-B94F-AB8B002BAA2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13A43D8-9BF9-42D7-977E-61AB0E55F852}" type="datetimeFigureOut">
              <a:rPr lang="en-US" smtClean="0"/>
              <a:t>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D85CF8-1934-40DF-B94F-AB8B002BAA25}"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13A43D8-9BF9-42D7-977E-61AB0E55F852}" type="datetimeFigureOut">
              <a:rPr lang="en-US" smtClean="0"/>
              <a:t>8/10/2012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D85CF8-1934-40DF-B94F-AB8B002BAA25}"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A43D8-9BF9-42D7-977E-61AB0E55F852}" type="datetimeFigureOut">
              <a:rPr lang="en-US" smtClean="0"/>
              <a:t>8/10/2012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D85CF8-1934-40DF-B94F-AB8B002BAA2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A43D8-9BF9-42D7-977E-61AB0E55F852}" type="datetimeFigureOut">
              <a:rPr lang="en-US" smtClean="0"/>
              <a:t>8/10/2012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D85CF8-1934-40DF-B94F-AB8B002BAA2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C13A43D8-9BF9-42D7-977E-61AB0E55F852}" type="datetimeFigureOut">
              <a:rPr lang="en-US" smtClean="0"/>
              <a:t>8/10/2012</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A1D85CF8-1934-40DF-B94F-AB8B002BAA2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C13A43D8-9BF9-42D7-977E-61AB0E55F852}" type="datetimeFigureOut">
              <a:rPr lang="en-US" smtClean="0"/>
              <a:t>8/10/2012</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A1D85CF8-1934-40DF-B94F-AB8B002BAA2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13A43D8-9BF9-42D7-977E-61AB0E55F852}" type="datetimeFigureOut">
              <a:rPr lang="en-US" smtClean="0"/>
              <a:t>8/10/2012</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1D85CF8-1934-40DF-B94F-AB8B002BAA2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www.learner.org/vod/vod_window.html?pid=9" TargetMode="External"/><Relationship Id="rId5" Type="http://schemas.openxmlformats.org/officeDocument/2006/relationships/image" Target="../media/image10.jpeg"/><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smtClean="0">
                <a:latin typeface="+mn-lt"/>
              </a:rPr>
              <a:t>Understanding</a:t>
            </a:r>
            <a:r>
              <a:rPr lang="en-US" b="1" dirty="0">
                <a:latin typeface="+mn-lt"/>
              </a:rPr>
              <a:t/>
            </a:r>
            <a:br>
              <a:rPr lang="en-US" b="1" dirty="0">
                <a:latin typeface="+mn-lt"/>
              </a:rPr>
            </a:br>
            <a:r>
              <a:rPr lang="en-US" b="1" dirty="0" smtClean="0">
                <a:latin typeface="+mn-lt"/>
              </a:rPr>
              <a:t>by Design</a:t>
            </a:r>
            <a:endParaRPr lang="en-US" b="1" dirty="0">
              <a:latin typeface="+mn-lt"/>
            </a:endParaRPr>
          </a:p>
        </p:txBody>
      </p:sp>
      <p:sp>
        <p:nvSpPr>
          <p:cNvPr id="8" name="Subtitle 7"/>
          <p:cNvSpPr>
            <a:spLocks noGrp="1"/>
          </p:cNvSpPr>
          <p:nvPr>
            <p:ph type="subTitle" idx="1"/>
          </p:nvPr>
        </p:nvSpPr>
        <p:spPr>
          <a:xfrm>
            <a:off x="1726323" y="4491567"/>
            <a:ext cx="5562600" cy="1111663"/>
          </a:xfrm>
        </p:spPr>
        <p:txBody>
          <a:bodyPr>
            <a:noAutofit/>
          </a:bodyPr>
          <a:lstStyle/>
          <a:p>
            <a:r>
              <a:rPr lang="en-US" sz="2800" b="1" dirty="0" smtClean="0"/>
              <a:t>DESIGNING </a:t>
            </a:r>
          </a:p>
          <a:p>
            <a:r>
              <a:rPr lang="en-US" sz="2800" b="1" dirty="0" smtClean="0"/>
              <a:t>CURRICULUM &amp; </a:t>
            </a:r>
            <a:r>
              <a:rPr lang="en-US" sz="2800" b="1" dirty="0" smtClean="0"/>
              <a:t>INSTRUCTION</a:t>
            </a:r>
          </a:p>
          <a:p>
            <a:pPr algn="r"/>
            <a:endParaRPr lang="en-US" sz="2800" b="1" dirty="0"/>
          </a:p>
        </p:txBody>
      </p:sp>
      <p:sp>
        <p:nvSpPr>
          <p:cNvPr id="9" name="Subtitle 7"/>
          <p:cNvSpPr txBox="1">
            <a:spLocks/>
          </p:cNvSpPr>
          <p:nvPr/>
        </p:nvSpPr>
        <p:spPr>
          <a:xfrm>
            <a:off x="1752600" y="3733800"/>
            <a:ext cx="5712179" cy="1905000"/>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2"/>
              </a:buClr>
              <a:buSzPct val="85000"/>
              <a:buFont typeface="Brush Script MT" pitchFamily="66" charset="0"/>
              <a:buNone/>
              <a:defRPr sz="2400" kern="1200">
                <a:solidFill>
                  <a:schemeClr val="tx2"/>
                </a:solidFill>
                <a:latin typeface="+mn-lt"/>
                <a:ea typeface="+mn-ea"/>
                <a:cs typeface="+mn-cs"/>
              </a:defRPr>
            </a:lvl1pPr>
            <a:lvl2pPr marL="457200" indent="0" algn="ctr" defTabSz="914400" rtl="0" eaLnBrk="1" latinLnBrk="0" hangingPunct="1">
              <a:spcBef>
                <a:spcPct val="20000"/>
              </a:spcBef>
              <a:buClr>
                <a:schemeClr val="accent2"/>
              </a:buClr>
              <a:buSzPct val="85000"/>
              <a:buFont typeface="Brush Script MT" pitchFamily="66"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SzPct val="85000"/>
              <a:buFont typeface="Brush Script MT" pitchFamily="66"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9pPr>
          </a:lstStyle>
          <a:p>
            <a:endParaRPr lang="en-US" dirty="0"/>
          </a:p>
        </p:txBody>
      </p:sp>
      <p:sp>
        <p:nvSpPr>
          <p:cNvPr id="10" name="Subtitle 7"/>
          <p:cNvSpPr txBox="1">
            <a:spLocks/>
          </p:cNvSpPr>
          <p:nvPr/>
        </p:nvSpPr>
        <p:spPr>
          <a:xfrm>
            <a:off x="1752599" y="3733800"/>
            <a:ext cx="5712179" cy="759178"/>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2"/>
              </a:buClr>
              <a:buSzPct val="85000"/>
              <a:buFont typeface="Brush Script MT" pitchFamily="66" charset="0"/>
              <a:buNone/>
              <a:defRPr sz="2400" kern="1200">
                <a:solidFill>
                  <a:schemeClr val="tx2"/>
                </a:solidFill>
                <a:latin typeface="+mn-lt"/>
                <a:ea typeface="+mn-ea"/>
                <a:cs typeface="+mn-cs"/>
              </a:defRPr>
            </a:lvl1pPr>
            <a:lvl2pPr marL="457200" indent="0" algn="ctr" defTabSz="914400" rtl="0" eaLnBrk="1" latinLnBrk="0" hangingPunct="1">
              <a:spcBef>
                <a:spcPct val="20000"/>
              </a:spcBef>
              <a:buClr>
                <a:schemeClr val="accent2"/>
              </a:buClr>
              <a:buSzPct val="85000"/>
              <a:buFont typeface="Brush Script MT" pitchFamily="66"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SzPct val="85000"/>
              <a:buFont typeface="Brush Script MT" pitchFamily="66"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9pPr>
          </a:lstStyle>
          <a:p>
            <a:endParaRPr lang="en-US" dirty="0"/>
          </a:p>
        </p:txBody>
      </p:sp>
      <p:sp>
        <p:nvSpPr>
          <p:cNvPr id="11" name="Subtitle 7"/>
          <p:cNvSpPr txBox="1">
            <a:spLocks/>
          </p:cNvSpPr>
          <p:nvPr/>
        </p:nvSpPr>
        <p:spPr>
          <a:xfrm>
            <a:off x="1910255" y="3925614"/>
            <a:ext cx="5686779" cy="762000"/>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2"/>
              </a:buClr>
              <a:buSzPct val="85000"/>
              <a:buFont typeface="Brush Script MT" pitchFamily="66" charset="0"/>
              <a:buNone/>
              <a:defRPr sz="2400" kern="1200">
                <a:solidFill>
                  <a:schemeClr val="tx2"/>
                </a:solidFill>
                <a:latin typeface="+mn-lt"/>
                <a:ea typeface="+mn-ea"/>
                <a:cs typeface="+mn-cs"/>
              </a:defRPr>
            </a:lvl1pPr>
            <a:lvl2pPr marL="457200" indent="0" algn="ctr" defTabSz="914400" rtl="0" eaLnBrk="1" latinLnBrk="0" hangingPunct="1">
              <a:spcBef>
                <a:spcPct val="20000"/>
              </a:spcBef>
              <a:buClr>
                <a:schemeClr val="accent2"/>
              </a:buClr>
              <a:buSzPct val="85000"/>
              <a:buFont typeface="Brush Script MT" pitchFamily="66"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SzPct val="85000"/>
              <a:buFont typeface="Brush Script MT" pitchFamily="66"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9pPr>
          </a:lstStyle>
          <a:p>
            <a:endParaRPr lang="en-US" dirty="0"/>
          </a:p>
        </p:txBody>
      </p:sp>
      <p:pic>
        <p:nvPicPr>
          <p:cNvPr id="1027" name="Picture 3" descr="C:\Users\Coughlin\AppData\Local\Microsoft\Windows\Temporary Internet Files\Content.IE5\G2NJ3GY6\MC9003680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516025"/>
            <a:ext cx="1600200" cy="158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047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But WHAT should we teach?</a:t>
            </a:r>
            <a:endParaRPr lang="en-US"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4896805"/>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8824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295400"/>
            <a:ext cx="6965245" cy="1143000"/>
          </a:xfrm>
        </p:spPr>
        <p:txBody>
          <a:bodyPr>
            <a:normAutofit fontScale="90000"/>
          </a:bodyPr>
          <a:lstStyle/>
          <a:p>
            <a:pPr marL="274320" lvl="0" indent="-274320" algn="l">
              <a:spcBef>
                <a:spcPct val="20000"/>
              </a:spcBef>
            </a:pPr>
            <a:r>
              <a:rPr lang="en-US" sz="2200" dirty="0">
                <a:solidFill>
                  <a:prstClr val="black"/>
                </a:solidFill>
                <a:latin typeface="Franklin Gothic Book"/>
                <a:ea typeface="+mn-ea"/>
                <a:cs typeface="+mn-cs"/>
              </a:rPr>
              <a:t>How does one go about determining what is worth understanding amid a range of content </a:t>
            </a:r>
            <a:r>
              <a:rPr lang="en-US" sz="2200" dirty="0" smtClean="0">
                <a:solidFill>
                  <a:prstClr val="black"/>
                </a:solidFill>
                <a:latin typeface="Franklin Gothic Book"/>
                <a:ea typeface="+mn-ea"/>
                <a:cs typeface="+mn-cs"/>
              </a:rPr>
              <a:t>standards &amp; </a:t>
            </a:r>
            <a:r>
              <a:rPr lang="en-US" sz="2200" dirty="0">
                <a:solidFill>
                  <a:prstClr val="black"/>
                </a:solidFill>
                <a:latin typeface="Franklin Gothic Book"/>
                <a:ea typeface="+mn-ea"/>
                <a:cs typeface="+mn-cs"/>
              </a:rPr>
              <a:t>topics?	</a:t>
            </a:r>
            <a:r>
              <a:rPr lang="en-US" sz="2400" dirty="0">
                <a:solidFill>
                  <a:prstClr val="black"/>
                </a:solidFill>
                <a:latin typeface="Franklin Gothic Book"/>
                <a:ea typeface="+mn-ea"/>
                <a:cs typeface="+mn-cs"/>
              </a:rPr>
              <a:t>				</a:t>
            </a:r>
            <a:r>
              <a:rPr lang="en-US" sz="1400" i="1" dirty="0">
                <a:solidFill>
                  <a:prstClr val="black"/>
                </a:solidFill>
                <a:latin typeface="Franklin Gothic Book"/>
                <a:ea typeface="+mn-ea"/>
                <a:cs typeface="+mn-cs"/>
              </a:rPr>
              <a:t>Wiggins &amp; </a:t>
            </a:r>
            <a:r>
              <a:rPr lang="en-US" sz="1400" i="1" dirty="0" err="1">
                <a:solidFill>
                  <a:prstClr val="black"/>
                </a:solidFill>
                <a:latin typeface="Franklin Gothic Book"/>
                <a:ea typeface="+mn-ea"/>
                <a:cs typeface="+mn-cs"/>
              </a:rPr>
              <a:t>McTighe</a:t>
            </a:r>
            <a:r>
              <a:rPr lang="en-US" sz="1400" i="1" dirty="0">
                <a:solidFill>
                  <a:prstClr val="black"/>
                </a:solidFill>
                <a:latin typeface="Franklin Gothic Book"/>
                <a:ea typeface="+mn-ea"/>
                <a:cs typeface="+mn-cs"/>
              </a:rPr>
              <a:t>, 1998, </a:t>
            </a:r>
            <a:r>
              <a:rPr lang="en-US" sz="1200" i="1" dirty="0">
                <a:solidFill>
                  <a:prstClr val="black"/>
                </a:solidFill>
                <a:latin typeface="Franklin Gothic Book"/>
                <a:ea typeface="+mn-ea"/>
                <a:cs typeface="+mn-cs"/>
              </a:rPr>
              <a:t>p.10</a:t>
            </a:r>
          </a:p>
        </p:txBody>
      </p:sp>
      <p:sp>
        <p:nvSpPr>
          <p:cNvPr id="3" name="Content Placeholder 2"/>
          <p:cNvSpPr>
            <a:spLocks noGrp="1"/>
          </p:cNvSpPr>
          <p:nvPr>
            <p:ph idx="1"/>
          </p:nvPr>
        </p:nvSpPr>
        <p:spPr>
          <a:xfrm>
            <a:off x="1463040" y="2514599"/>
            <a:ext cx="6196405" cy="3208469"/>
          </a:xfrm>
        </p:spPr>
        <p:txBody>
          <a:bodyPr>
            <a:normAutofit fontScale="92500" lnSpcReduction="20000"/>
          </a:bodyPr>
          <a:lstStyle/>
          <a:p>
            <a:endParaRPr lang="en-US" sz="1200" i="1" dirty="0" smtClean="0"/>
          </a:p>
          <a:p>
            <a:pPr lvl="1">
              <a:buFont typeface="Wingdings" pitchFamily="2" charset="2"/>
              <a:buChar char="Ø"/>
            </a:pPr>
            <a:r>
              <a:rPr lang="en-US" sz="2000" dirty="0" smtClean="0"/>
              <a:t>To what extent are the content standards and topics </a:t>
            </a:r>
            <a:r>
              <a:rPr lang="en-US" sz="2000" b="1" dirty="0" smtClean="0"/>
              <a:t>enduring</a:t>
            </a:r>
            <a:r>
              <a:rPr lang="en-US" sz="2000" dirty="0" smtClean="0"/>
              <a:t> and </a:t>
            </a:r>
            <a:r>
              <a:rPr lang="en-US" sz="2000" b="1" dirty="0" smtClean="0"/>
              <a:t>transferable</a:t>
            </a:r>
            <a:r>
              <a:rPr lang="en-US" sz="2000" dirty="0" smtClean="0"/>
              <a:t> big ideas, having value beyond the classroom?</a:t>
            </a:r>
          </a:p>
          <a:p>
            <a:pPr lvl="1">
              <a:buFont typeface="Wingdings" pitchFamily="2" charset="2"/>
              <a:buChar char="Ø"/>
            </a:pPr>
            <a:r>
              <a:rPr lang="en-US" sz="2000" dirty="0" smtClean="0"/>
              <a:t>To what extent are the content standards big ideas and core processes at the </a:t>
            </a:r>
            <a:r>
              <a:rPr lang="en-US" sz="2000" b="1" dirty="0" smtClean="0"/>
              <a:t>heart of a discipline</a:t>
            </a:r>
            <a:r>
              <a:rPr lang="en-US" sz="2000" dirty="0" smtClean="0"/>
              <a:t>?</a:t>
            </a:r>
          </a:p>
          <a:p>
            <a:pPr lvl="1">
              <a:buFont typeface="Wingdings" pitchFamily="2" charset="2"/>
              <a:buChar char="Ø"/>
            </a:pPr>
            <a:r>
              <a:rPr lang="en-US" sz="2000" dirty="0" smtClean="0"/>
              <a:t>To what extent are the content standards and topics </a:t>
            </a:r>
            <a:r>
              <a:rPr lang="en-US" sz="2000" b="1" dirty="0" smtClean="0"/>
              <a:t>abstract, counterintuitive</a:t>
            </a:r>
            <a:r>
              <a:rPr lang="en-US" sz="2000" dirty="0" smtClean="0"/>
              <a:t>, often </a:t>
            </a:r>
            <a:r>
              <a:rPr lang="en-US" sz="2000" b="1" dirty="0" smtClean="0"/>
              <a:t>misunderstood</a:t>
            </a:r>
            <a:r>
              <a:rPr lang="en-US" sz="2000" dirty="0" smtClean="0"/>
              <a:t> or easily misunderstood ideas requiring </a:t>
            </a:r>
            <a:r>
              <a:rPr lang="en-US" sz="2000" dirty="0" err="1" smtClean="0"/>
              <a:t>uncoverage</a:t>
            </a:r>
            <a:r>
              <a:rPr lang="en-US" sz="2000" dirty="0" smtClean="0"/>
              <a:t>?</a:t>
            </a:r>
          </a:p>
          <a:p>
            <a:pPr lvl="1">
              <a:buFont typeface="Wingdings" pitchFamily="2" charset="2"/>
              <a:buChar char="Ø"/>
            </a:pPr>
            <a:r>
              <a:rPr lang="en-US" sz="2000" dirty="0" smtClean="0"/>
              <a:t>To what extent are the content standards and topics big ideas </a:t>
            </a:r>
            <a:r>
              <a:rPr lang="en-US" sz="2000" b="1" dirty="0" smtClean="0"/>
              <a:t>embedded in facts, skills, </a:t>
            </a:r>
            <a:r>
              <a:rPr lang="en-US" sz="2000" dirty="0" smtClean="0"/>
              <a:t>and</a:t>
            </a:r>
            <a:r>
              <a:rPr lang="en-US" sz="2000" b="1" dirty="0" smtClean="0"/>
              <a:t> activities</a:t>
            </a:r>
            <a:r>
              <a:rPr lang="en-US" sz="2000" dirty="0" smtClean="0"/>
              <a:t>?</a:t>
            </a:r>
          </a:p>
          <a:p>
            <a:pPr lvl="1">
              <a:buNone/>
            </a:pPr>
            <a:r>
              <a:rPr lang="en-US" sz="1600" dirty="0" smtClean="0"/>
              <a:t>				</a:t>
            </a:r>
            <a:endParaRPr lang="en-US" sz="1600" dirty="0"/>
          </a:p>
        </p:txBody>
      </p:sp>
      <p:pic>
        <p:nvPicPr>
          <p:cNvPr id="1026" name="Picture 2" descr="C:\Users\Patricia Coughlin\Pictures\Microsoft Clip Organizer\j0078711.wmf"/>
          <p:cNvPicPr>
            <a:picLocks noChangeAspect="1" noChangeArrowheads="1"/>
          </p:cNvPicPr>
          <p:nvPr/>
        </p:nvPicPr>
        <p:blipFill>
          <a:blip r:embed="rId3" cstate="print"/>
          <a:srcRect/>
          <a:stretch>
            <a:fillRect/>
          </a:stretch>
        </p:blipFill>
        <p:spPr bwMode="auto">
          <a:xfrm>
            <a:off x="7772400" y="838200"/>
            <a:ext cx="716784" cy="1738552"/>
          </a:xfrm>
          <a:prstGeom prst="rect">
            <a:avLst/>
          </a:prstGeom>
          <a:noFill/>
        </p:spPr>
      </p:pic>
    </p:spTree>
    <p:extLst>
      <p:ext uri="{BB962C8B-B14F-4D97-AF65-F5344CB8AC3E}">
        <p14:creationId xmlns:p14="http://schemas.microsoft.com/office/powerpoint/2010/main" val="232305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844029"/>
            <a:ext cx="6965245" cy="756171"/>
          </a:xfrm>
        </p:spPr>
        <p:txBody>
          <a:bodyPr>
            <a:normAutofit/>
          </a:bodyPr>
          <a:lstStyle/>
          <a:p>
            <a:pPr algn="l"/>
            <a:r>
              <a:rPr lang="en-US" sz="3600" b="1" dirty="0" smtClean="0">
                <a:latin typeface="+mn-lt"/>
              </a:rPr>
              <a:t>Enduring Understanding</a:t>
            </a:r>
            <a:endParaRPr lang="en-US" sz="3600" b="1" dirty="0">
              <a:latin typeface="+mn-lt"/>
            </a:endParaRPr>
          </a:p>
        </p:txBody>
      </p:sp>
      <p:sp>
        <p:nvSpPr>
          <p:cNvPr id="3" name="Content Placeholder 2"/>
          <p:cNvSpPr>
            <a:spLocks noGrp="1"/>
          </p:cNvSpPr>
          <p:nvPr>
            <p:ph idx="1"/>
          </p:nvPr>
        </p:nvSpPr>
        <p:spPr>
          <a:xfrm>
            <a:off x="1462613" y="1600200"/>
            <a:ext cx="6146202" cy="4263308"/>
          </a:xfrm>
        </p:spPr>
        <p:txBody>
          <a:bodyPr>
            <a:normAutofit fontScale="25000" lnSpcReduction="20000"/>
          </a:bodyPr>
          <a:lstStyle/>
          <a:p>
            <a:pPr algn="ctr">
              <a:buNone/>
            </a:pPr>
            <a:endParaRPr lang="en-US" dirty="0" smtClean="0"/>
          </a:p>
          <a:p>
            <a:pPr algn="ctr">
              <a:buNone/>
            </a:pPr>
            <a:endParaRPr lang="en-US" dirty="0" smtClean="0"/>
          </a:p>
          <a:p>
            <a:pPr algn="ctr">
              <a:buNone/>
            </a:pPr>
            <a:endParaRPr lang="en-US" dirty="0" smtClean="0"/>
          </a:p>
          <a:p>
            <a:pPr lvl="1">
              <a:buFont typeface="Wingdings" pitchFamily="2" charset="2"/>
              <a:buChar char="q"/>
            </a:pPr>
            <a:endParaRPr lang="en-US" sz="2400" dirty="0" smtClean="0">
              <a:solidFill>
                <a:schemeClr val="tx1">
                  <a:lumMod val="65000"/>
                  <a:lumOff val="35000"/>
                </a:schemeClr>
              </a:solidFill>
            </a:endParaRPr>
          </a:p>
          <a:p>
            <a:pPr marL="365760" lvl="1" indent="0">
              <a:buNone/>
            </a:pPr>
            <a:endParaRPr lang="en-US" sz="2400" dirty="0" smtClean="0">
              <a:solidFill>
                <a:schemeClr val="tx1">
                  <a:lumMod val="65000"/>
                  <a:lumOff val="35000"/>
                </a:schemeClr>
              </a:solidFill>
            </a:endParaRPr>
          </a:p>
          <a:p>
            <a:pPr marL="365760" lvl="1" indent="0">
              <a:buNone/>
            </a:pPr>
            <a:endParaRPr lang="en-US" sz="2400" dirty="0" smtClean="0">
              <a:solidFill>
                <a:schemeClr val="tx1">
                  <a:lumMod val="65000"/>
                  <a:lumOff val="35000"/>
                </a:schemeClr>
              </a:solidFill>
            </a:endParaRPr>
          </a:p>
          <a:p>
            <a:pPr marL="365760" lvl="1" indent="0">
              <a:buNone/>
            </a:pPr>
            <a:endParaRPr lang="en-US" sz="2400" dirty="0">
              <a:solidFill>
                <a:schemeClr val="tx1">
                  <a:lumMod val="65000"/>
                  <a:lumOff val="35000"/>
                </a:schemeClr>
              </a:solidFill>
            </a:endParaRPr>
          </a:p>
          <a:p>
            <a:pPr marL="365760" lvl="1" indent="0">
              <a:buNone/>
            </a:pPr>
            <a:endParaRPr lang="en-US" sz="2400" dirty="0">
              <a:solidFill>
                <a:schemeClr val="tx1">
                  <a:lumMod val="65000"/>
                  <a:lumOff val="35000"/>
                </a:schemeClr>
              </a:solidFill>
            </a:endParaRPr>
          </a:p>
          <a:p>
            <a:pPr lvl="1">
              <a:buFont typeface="Wingdings" pitchFamily="2" charset="2"/>
              <a:buChar char="q"/>
            </a:pPr>
            <a:endParaRPr lang="en-US" sz="6200" dirty="0" smtClean="0">
              <a:solidFill>
                <a:schemeClr val="tx1">
                  <a:lumMod val="65000"/>
                  <a:lumOff val="35000"/>
                </a:schemeClr>
              </a:solidFill>
            </a:endParaRPr>
          </a:p>
          <a:p>
            <a:pPr lvl="1">
              <a:buFont typeface="Wingdings" pitchFamily="2" charset="2"/>
              <a:buChar char="q"/>
            </a:pPr>
            <a:r>
              <a:rPr lang="en-US" sz="6200" dirty="0" smtClean="0">
                <a:solidFill>
                  <a:schemeClr val="tx1">
                    <a:lumMod val="65000"/>
                    <a:lumOff val="35000"/>
                  </a:schemeClr>
                </a:solidFill>
              </a:rPr>
              <a:t>Enduring, big ideas having lasting value beyond the classroom.</a:t>
            </a:r>
          </a:p>
          <a:p>
            <a:pPr lvl="1">
              <a:buFont typeface="Wingdings" pitchFamily="2" charset="2"/>
              <a:buChar char="q"/>
            </a:pPr>
            <a:r>
              <a:rPr lang="en-US" sz="6200" dirty="0" smtClean="0">
                <a:solidFill>
                  <a:schemeClr val="tx1">
                    <a:lumMod val="65000"/>
                    <a:lumOff val="35000"/>
                  </a:schemeClr>
                </a:solidFill>
              </a:rPr>
              <a:t>At the heart of the discipline</a:t>
            </a:r>
          </a:p>
          <a:p>
            <a:pPr lvl="1">
              <a:buFont typeface="Wingdings" pitchFamily="2" charset="2"/>
              <a:buChar char="q"/>
            </a:pPr>
            <a:r>
              <a:rPr lang="en-US" sz="6200" dirty="0" smtClean="0">
                <a:solidFill>
                  <a:schemeClr val="tx1">
                    <a:lumMod val="65000"/>
                    <a:lumOff val="35000"/>
                  </a:schemeClr>
                </a:solidFill>
              </a:rPr>
              <a:t>Abstract, counterintuitive, and often misunderstood.</a:t>
            </a:r>
          </a:p>
          <a:p>
            <a:pPr lvl="1">
              <a:buFont typeface="Wingdings" pitchFamily="2" charset="2"/>
              <a:buChar char="q"/>
            </a:pPr>
            <a:r>
              <a:rPr lang="en-US" sz="6200" dirty="0" smtClean="0">
                <a:solidFill>
                  <a:schemeClr val="tx1">
                    <a:lumMod val="65000"/>
                    <a:lumOff val="35000"/>
                  </a:schemeClr>
                </a:solidFill>
              </a:rPr>
              <a:t>Embedded in facts, skills, and activities.</a:t>
            </a:r>
          </a:p>
          <a:p>
            <a:pPr lvl="1">
              <a:buNone/>
            </a:pPr>
            <a:endParaRPr lang="en-US" sz="2400" dirty="0" smtClean="0">
              <a:solidFill>
                <a:schemeClr val="tx1">
                  <a:lumMod val="65000"/>
                  <a:lumOff val="35000"/>
                </a:schemeClr>
              </a:solidFill>
            </a:endParaRPr>
          </a:p>
          <a:p>
            <a:pPr lvl="1">
              <a:buNone/>
            </a:pPr>
            <a:endParaRPr lang="en-US" sz="3600" dirty="0" smtClean="0">
              <a:solidFill>
                <a:schemeClr val="tx1">
                  <a:lumMod val="65000"/>
                  <a:lumOff val="35000"/>
                </a:schemeClr>
              </a:solidFill>
            </a:endParaRPr>
          </a:p>
          <a:p>
            <a:pPr lvl="1">
              <a:buNone/>
            </a:pPr>
            <a:endParaRPr lang="en-US" sz="3600" dirty="0">
              <a:solidFill>
                <a:schemeClr val="tx1">
                  <a:lumMod val="65000"/>
                  <a:lumOff val="35000"/>
                </a:schemeClr>
              </a:solidFill>
            </a:endParaRPr>
          </a:p>
          <a:p>
            <a:pPr lvl="1">
              <a:buNone/>
            </a:pPr>
            <a:endParaRPr lang="en-US" sz="6200" dirty="0" smtClean="0">
              <a:solidFill>
                <a:schemeClr val="tx1">
                  <a:lumMod val="65000"/>
                  <a:lumOff val="35000"/>
                </a:schemeClr>
              </a:solidFill>
            </a:endParaRPr>
          </a:p>
          <a:p>
            <a:pPr lvl="1">
              <a:buNone/>
            </a:pPr>
            <a:endParaRPr lang="en-US" sz="6200" dirty="0">
              <a:solidFill>
                <a:schemeClr val="tx1">
                  <a:lumMod val="65000"/>
                  <a:lumOff val="35000"/>
                </a:schemeClr>
              </a:solidFill>
            </a:endParaRPr>
          </a:p>
          <a:p>
            <a:pPr lvl="1">
              <a:buNone/>
            </a:pPr>
            <a:r>
              <a:rPr lang="en-US" sz="6200" dirty="0" smtClean="0">
                <a:solidFill>
                  <a:schemeClr val="tx1">
                    <a:lumMod val="65000"/>
                    <a:lumOff val="35000"/>
                  </a:schemeClr>
                </a:solidFill>
              </a:rPr>
              <a:t>Scientific knowledge develops through carefully controlled investigations.</a:t>
            </a:r>
          </a:p>
          <a:p>
            <a:pPr lvl="1">
              <a:buNone/>
            </a:pPr>
            <a:r>
              <a:rPr lang="en-US" sz="6200" dirty="0" smtClean="0">
                <a:solidFill>
                  <a:schemeClr val="tx1">
                    <a:lumMod val="65000"/>
                    <a:lumOff val="35000"/>
                  </a:schemeClr>
                </a:solidFill>
              </a:rPr>
              <a:t>The scientific method deliberately isolates and controls key variables. (It is not simply trial and error.)</a:t>
            </a:r>
          </a:p>
          <a:p>
            <a:pPr lvl="1">
              <a:buNone/>
            </a:pPr>
            <a:endParaRPr lang="en-US" sz="6200" dirty="0">
              <a:solidFill>
                <a:schemeClr val="tx1">
                  <a:lumMod val="65000"/>
                  <a:lumOff val="35000"/>
                </a:schemeClr>
              </a:solidFill>
            </a:endParaRPr>
          </a:p>
        </p:txBody>
      </p:sp>
      <p:sp>
        <p:nvSpPr>
          <p:cNvPr id="5" name="Rectangle 4"/>
          <p:cNvSpPr/>
          <p:nvPr/>
        </p:nvSpPr>
        <p:spPr>
          <a:xfrm>
            <a:off x="2940092" y="1618606"/>
            <a:ext cx="2828402" cy="523220"/>
          </a:xfrm>
          <a:prstGeom prst="rect">
            <a:avLst/>
          </a:prstGeom>
          <a:noFill/>
          <a:ln w="57150">
            <a:solidFill>
              <a:schemeClr val="accent6">
                <a:lumMod val="75000"/>
              </a:schemeClr>
            </a:solidFill>
          </a:ln>
        </p:spPr>
        <p:txBody>
          <a:bodyPr wrap="none" lIns="91440" tIns="45720" rIns="91440" bIns="4572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Scientific Method</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Down Arrow 5"/>
          <p:cNvSpPr/>
          <p:nvPr/>
        </p:nvSpPr>
        <p:spPr>
          <a:xfrm>
            <a:off x="4201886" y="2194132"/>
            <a:ext cx="333828" cy="396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230914" y="3886200"/>
            <a:ext cx="304800" cy="620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Patricia Coughlin\Pictures\Microsoft Clip Organizer\j0078717.wmf"/>
          <p:cNvPicPr>
            <a:picLocks noChangeAspect="1" noChangeArrowheads="1"/>
          </p:cNvPicPr>
          <p:nvPr/>
        </p:nvPicPr>
        <p:blipFill>
          <a:blip r:embed="rId3" cstate="print"/>
          <a:srcRect/>
          <a:stretch>
            <a:fillRect/>
          </a:stretch>
        </p:blipFill>
        <p:spPr bwMode="auto">
          <a:xfrm>
            <a:off x="6934200" y="894398"/>
            <a:ext cx="990600" cy="1971636"/>
          </a:xfrm>
          <a:prstGeom prst="rect">
            <a:avLst/>
          </a:prstGeom>
          <a:noFill/>
        </p:spPr>
      </p:pic>
    </p:spTree>
    <p:extLst>
      <p:ext uri="{BB962C8B-B14F-4D97-AF65-F5344CB8AC3E}">
        <p14:creationId xmlns:p14="http://schemas.microsoft.com/office/powerpoint/2010/main" val="60702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4" presetClass="emph" presetSubtype="0" fill="hold" nodeType="afterEffect">
                                  <p:stCondLst>
                                    <p:cond delay="0"/>
                                  </p:stCondLst>
                                  <p:childTnLst>
                                    <p:animClr clrSpc="hsl" dir="cw">
                                      <p:cBhvr override="childStyle">
                                        <p:cTn id="15" dur="500" fill="hold"/>
                                        <p:tgtEl>
                                          <p:spTgt spid="3">
                                            <p:txEl>
                                              <p:pRg st="9" end="9"/>
                                            </p:txEl>
                                          </p:spTgt>
                                        </p:tgtEl>
                                        <p:attrNameLst>
                                          <p:attrName>style.color</p:attrName>
                                        </p:attrNameLst>
                                      </p:cBhvr>
                                      <p:by>
                                        <p:hsl h="0" s="-12549" l="-25098"/>
                                      </p:by>
                                    </p:animClr>
                                    <p:animClr clrSpc="hsl" dir="cw">
                                      <p:cBhvr>
                                        <p:cTn id="16" dur="500" fill="hold"/>
                                        <p:tgtEl>
                                          <p:spTgt spid="3">
                                            <p:txEl>
                                              <p:pRg st="9" end="9"/>
                                            </p:txEl>
                                          </p:spTgt>
                                        </p:tgtEl>
                                        <p:attrNameLst>
                                          <p:attrName>fillcolor</p:attrName>
                                        </p:attrNameLst>
                                      </p:cBhvr>
                                      <p:by>
                                        <p:hsl h="0" s="-12549" l="-25098"/>
                                      </p:by>
                                    </p:animClr>
                                    <p:animClr clrSpc="hsl" dir="cw">
                                      <p:cBhvr>
                                        <p:cTn id="17" dur="500" fill="hold"/>
                                        <p:tgtEl>
                                          <p:spTgt spid="3">
                                            <p:txEl>
                                              <p:pRg st="9" end="9"/>
                                            </p:txEl>
                                          </p:spTgt>
                                        </p:tgtEl>
                                        <p:attrNameLst>
                                          <p:attrName>stroke.color</p:attrName>
                                        </p:attrNameLst>
                                      </p:cBhvr>
                                      <p:by>
                                        <p:hsl h="0" s="-12549" l="-25098"/>
                                      </p:by>
                                    </p:animClr>
                                    <p:set>
                                      <p:cBhvr>
                                        <p:cTn id="18" dur="500" fill="hold"/>
                                        <p:tgtEl>
                                          <p:spTgt spid="3">
                                            <p:txEl>
                                              <p:pRg st="9" end="9"/>
                                            </p:txEl>
                                          </p:spTgt>
                                        </p:tgtEl>
                                        <p:attrNameLst>
                                          <p:attrName>fill.type</p:attrName>
                                        </p:attrNameLst>
                                      </p:cBhvr>
                                      <p:to>
                                        <p:strVal val="solid"/>
                                      </p:to>
                                    </p:set>
                                  </p:childTnLst>
                                </p:cTn>
                              </p:par>
                            </p:childTnLst>
                          </p:cTn>
                        </p:par>
                        <p:par>
                          <p:cTn id="19" fill="hold">
                            <p:stCondLst>
                              <p:cond delay="1000"/>
                            </p:stCondLst>
                            <p:childTnLst>
                              <p:par>
                                <p:cTn id="20" presetID="24" presetClass="emph" presetSubtype="0" fill="hold" nodeType="afterEffect">
                                  <p:stCondLst>
                                    <p:cond delay="0"/>
                                  </p:stCondLst>
                                  <p:childTnLst>
                                    <p:animClr clrSpc="hsl" dir="cw">
                                      <p:cBhvr override="childStyle">
                                        <p:cTn id="21" dur="500" fill="hold"/>
                                        <p:tgtEl>
                                          <p:spTgt spid="3">
                                            <p:txEl>
                                              <p:pRg st="10" end="10"/>
                                            </p:txEl>
                                          </p:spTgt>
                                        </p:tgtEl>
                                        <p:attrNameLst>
                                          <p:attrName>style.color</p:attrName>
                                        </p:attrNameLst>
                                      </p:cBhvr>
                                      <p:by>
                                        <p:hsl h="0" s="-12549" l="-25098"/>
                                      </p:by>
                                    </p:animClr>
                                    <p:animClr clrSpc="hsl" dir="cw">
                                      <p:cBhvr>
                                        <p:cTn id="22" dur="500" fill="hold"/>
                                        <p:tgtEl>
                                          <p:spTgt spid="3">
                                            <p:txEl>
                                              <p:pRg st="10" end="10"/>
                                            </p:txEl>
                                          </p:spTgt>
                                        </p:tgtEl>
                                        <p:attrNameLst>
                                          <p:attrName>fillcolor</p:attrName>
                                        </p:attrNameLst>
                                      </p:cBhvr>
                                      <p:by>
                                        <p:hsl h="0" s="-12549" l="-25098"/>
                                      </p:by>
                                    </p:animClr>
                                    <p:animClr clrSpc="hsl" dir="cw">
                                      <p:cBhvr>
                                        <p:cTn id="23" dur="500" fill="hold"/>
                                        <p:tgtEl>
                                          <p:spTgt spid="3">
                                            <p:txEl>
                                              <p:pRg st="10" end="10"/>
                                            </p:txEl>
                                          </p:spTgt>
                                        </p:tgtEl>
                                        <p:attrNameLst>
                                          <p:attrName>stroke.color</p:attrName>
                                        </p:attrNameLst>
                                      </p:cBhvr>
                                      <p:by>
                                        <p:hsl h="0" s="-12549" l="-25098"/>
                                      </p:by>
                                    </p:animClr>
                                    <p:set>
                                      <p:cBhvr>
                                        <p:cTn id="24" dur="500" fill="hold"/>
                                        <p:tgtEl>
                                          <p:spTgt spid="3">
                                            <p:txEl>
                                              <p:pRg st="10" end="10"/>
                                            </p:txEl>
                                          </p:spTgt>
                                        </p:tgtEl>
                                        <p:attrNameLst>
                                          <p:attrName>fill.type</p:attrName>
                                        </p:attrNameLst>
                                      </p:cBhvr>
                                      <p:to>
                                        <p:strVal val="solid"/>
                                      </p:to>
                                    </p:set>
                                  </p:childTnLst>
                                </p:cTn>
                              </p:par>
                            </p:childTnLst>
                          </p:cTn>
                        </p:par>
                        <p:par>
                          <p:cTn id="25" fill="hold">
                            <p:stCondLst>
                              <p:cond delay="1500"/>
                            </p:stCondLst>
                            <p:childTnLst>
                              <p:par>
                                <p:cTn id="26" presetID="24" presetClass="emph" presetSubtype="0" fill="hold" nodeType="afterEffect">
                                  <p:stCondLst>
                                    <p:cond delay="0"/>
                                  </p:stCondLst>
                                  <p:childTnLst>
                                    <p:animClr clrSpc="hsl" dir="cw">
                                      <p:cBhvr override="childStyle">
                                        <p:cTn id="27" dur="500" fill="hold"/>
                                        <p:tgtEl>
                                          <p:spTgt spid="3">
                                            <p:txEl>
                                              <p:pRg st="11" end="11"/>
                                            </p:txEl>
                                          </p:spTgt>
                                        </p:tgtEl>
                                        <p:attrNameLst>
                                          <p:attrName>style.color</p:attrName>
                                        </p:attrNameLst>
                                      </p:cBhvr>
                                      <p:by>
                                        <p:hsl h="0" s="-12549" l="-25098"/>
                                      </p:by>
                                    </p:animClr>
                                    <p:animClr clrSpc="hsl" dir="cw">
                                      <p:cBhvr>
                                        <p:cTn id="28" dur="500" fill="hold"/>
                                        <p:tgtEl>
                                          <p:spTgt spid="3">
                                            <p:txEl>
                                              <p:pRg st="11" end="11"/>
                                            </p:txEl>
                                          </p:spTgt>
                                        </p:tgtEl>
                                        <p:attrNameLst>
                                          <p:attrName>fillcolor</p:attrName>
                                        </p:attrNameLst>
                                      </p:cBhvr>
                                      <p:by>
                                        <p:hsl h="0" s="-12549" l="-25098"/>
                                      </p:by>
                                    </p:animClr>
                                    <p:animClr clrSpc="hsl" dir="cw">
                                      <p:cBhvr>
                                        <p:cTn id="29" dur="500" fill="hold"/>
                                        <p:tgtEl>
                                          <p:spTgt spid="3">
                                            <p:txEl>
                                              <p:pRg st="11" end="11"/>
                                            </p:txEl>
                                          </p:spTgt>
                                        </p:tgtEl>
                                        <p:attrNameLst>
                                          <p:attrName>stroke.color</p:attrName>
                                        </p:attrNameLst>
                                      </p:cBhvr>
                                      <p:by>
                                        <p:hsl h="0" s="-12549" l="-25098"/>
                                      </p:by>
                                    </p:animClr>
                                    <p:set>
                                      <p:cBhvr>
                                        <p:cTn id="30" dur="500" fill="hold"/>
                                        <p:tgtEl>
                                          <p:spTgt spid="3">
                                            <p:txEl>
                                              <p:pRg st="11" end="11"/>
                                            </p:txEl>
                                          </p:spTgt>
                                        </p:tgtEl>
                                        <p:attrNameLst>
                                          <p:attrName>fill.type</p:attrName>
                                        </p:attrNameLst>
                                      </p:cBhvr>
                                      <p:to>
                                        <p:strVal val="solid"/>
                                      </p:to>
                                    </p:set>
                                  </p:childTnLst>
                                </p:cTn>
                              </p:par>
                            </p:childTnLst>
                          </p:cTn>
                        </p:par>
                        <p:par>
                          <p:cTn id="31" fill="hold">
                            <p:stCondLst>
                              <p:cond delay="2000"/>
                            </p:stCondLst>
                            <p:childTnLst>
                              <p:par>
                                <p:cTn id="32" presetID="24" presetClass="emph" presetSubtype="0" fill="hold" nodeType="afterEffect">
                                  <p:stCondLst>
                                    <p:cond delay="0"/>
                                  </p:stCondLst>
                                  <p:childTnLst>
                                    <p:animClr clrSpc="hsl" dir="cw">
                                      <p:cBhvr override="childStyle">
                                        <p:cTn id="33" dur="500" fill="hold"/>
                                        <p:tgtEl>
                                          <p:spTgt spid="3">
                                            <p:txEl>
                                              <p:pRg st="12" end="12"/>
                                            </p:txEl>
                                          </p:spTgt>
                                        </p:tgtEl>
                                        <p:attrNameLst>
                                          <p:attrName>style.color</p:attrName>
                                        </p:attrNameLst>
                                      </p:cBhvr>
                                      <p:by>
                                        <p:hsl h="0" s="-12549" l="-25098"/>
                                      </p:by>
                                    </p:animClr>
                                    <p:animClr clrSpc="hsl" dir="cw">
                                      <p:cBhvr>
                                        <p:cTn id="34" dur="500" fill="hold"/>
                                        <p:tgtEl>
                                          <p:spTgt spid="3">
                                            <p:txEl>
                                              <p:pRg st="12" end="12"/>
                                            </p:txEl>
                                          </p:spTgt>
                                        </p:tgtEl>
                                        <p:attrNameLst>
                                          <p:attrName>fillcolor</p:attrName>
                                        </p:attrNameLst>
                                      </p:cBhvr>
                                      <p:by>
                                        <p:hsl h="0" s="-12549" l="-25098"/>
                                      </p:by>
                                    </p:animClr>
                                    <p:animClr clrSpc="hsl" dir="cw">
                                      <p:cBhvr>
                                        <p:cTn id="35" dur="500" fill="hold"/>
                                        <p:tgtEl>
                                          <p:spTgt spid="3">
                                            <p:txEl>
                                              <p:pRg st="12" end="12"/>
                                            </p:txEl>
                                          </p:spTgt>
                                        </p:tgtEl>
                                        <p:attrNameLst>
                                          <p:attrName>stroke.color</p:attrName>
                                        </p:attrNameLst>
                                      </p:cBhvr>
                                      <p:by>
                                        <p:hsl h="0" s="-12549" l="-25098"/>
                                      </p:by>
                                    </p:animClr>
                                    <p:set>
                                      <p:cBhvr>
                                        <p:cTn id="36" dur="500" fill="hold"/>
                                        <p:tgtEl>
                                          <p:spTgt spid="3">
                                            <p:txEl>
                                              <p:pRg st="12" end="12"/>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anim calcmode="lin" valueType="num">
                                      <p:cBhvr>
                                        <p:cTn id="47" dur="5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18" end="18"/>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3">
                                            <p:txEl>
                                              <p:pRg st="19" end="19"/>
                                            </p:txEl>
                                          </p:spTgt>
                                        </p:tgtEl>
                                        <p:attrNameLst>
                                          <p:attrName>style.visibility</p:attrName>
                                        </p:attrNameLst>
                                      </p:cBhvr>
                                      <p:to>
                                        <p:strVal val="visible"/>
                                      </p:to>
                                    </p:set>
                                    <p:anim calcmode="lin" valueType="num">
                                      <p:cBhvr>
                                        <p:cTn id="53" dur="500" fill="hold"/>
                                        <p:tgtEl>
                                          <p:spTgt spid="3">
                                            <p:txEl>
                                              <p:pRg st="19" end="19"/>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19" end="1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mn-lt"/>
              </a:rPr>
              <a:t>Inquiry</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Essential questions drive the unit, the lessons.</a:t>
            </a:r>
          </a:p>
          <a:p>
            <a:endParaRPr lang="en-US" dirty="0"/>
          </a:p>
          <a:p>
            <a:pPr marL="0" indent="0">
              <a:buNone/>
            </a:pPr>
            <a:r>
              <a:rPr lang="en-US" i="1" dirty="0" smtClean="0"/>
              <a:t>Is the scientific method the best means to investigate?</a:t>
            </a:r>
          </a:p>
          <a:p>
            <a:pPr marL="0" indent="0">
              <a:buNone/>
            </a:pPr>
            <a:r>
              <a:rPr lang="en-US" i="1" dirty="0" smtClean="0"/>
              <a:t>Does scientific discovery always rely on the application of the scientific method?</a:t>
            </a:r>
          </a:p>
          <a:p>
            <a:pPr marL="0" indent="0">
              <a:buNone/>
            </a:pPr>
            <a:r>
              <a:rPr lang="en-US" i="1" dirty="0" smtClean="0"/>
              <a:t>How </a:t>
            </a:r>
            <a:r>
              <a:rPr lang="en-US" i="1" dirty="0"/>
              <a:t>does someone ensure that the results of scientific investigations are valid?</a:t>
            </a:r>
          </a:p>
          <a:p>
            <a:pPr marL="0" indent="0">
              <a:buNone/>
            </a:pPr>
            <a:endParaRPr lang="en-US" i="1" dirty="0"/>
          </a:p>
        </p:txBody>
      </p:sp>
    </p:spTree>
    <p:extLst>
      <p:ext uri="{BB962C8B-B14F-4D97-AF65-F5344CB8AC3E}">
        <p14:creationId xmlns:p14="http://schemas.microsoft.com/office/powerpoint/2010/main" val="2259058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mn-lt"/>
              </a:rPr>
              <a:t>2.Evidence</a:t>
            </a:r>
            <a:endParaRPr lang="en-US" sz="4800" b="1" dirty="0">
              <a:latin typeface="+mn-lt"/>
            </a:endParaRPr>
          </a:p>
        </p:txBody>
      </p:sp>
      <p:sp>
        <p:nvSpPr>
          <p:cNvPr id="3" name="Content Placeholder 2"/>
          <p:cNvSpPr>
            <a:spLocks noGrp="1"/>
          </p:cNvSpPr>
          <p:nvPr>
            <p:ph type="body" sz="half" idx="2"/>
          </p:nvPr>
        </p:nvSpPr>
        <p:spPr/>
        <p:txBody>
          <a:bodyPr>
            <a:normAutofit/>
          </a:bodyPr>
          <a:lstStyle/>
          <a:p>
            <a:r>
              <a:rPr lang="en-US" sz="2800" dirty="0" smtClean="0"/>
              <a:t>Performance Task</a:t>
            </a:r>
          </a:p>
          <a:p>
            <a:pPr marL="0" indent="0">
              <a:buNone/>
            </a:pPr>
            <a:endParaRPr lang="en-US" sz="2800" dirty="0"/>
          </a:p>
        </p:txBody>
      </p:sp>
      <p:pic>
        <p:nvPicPr>
          <p:cNvPr id="1032" name="Picture 8" descr="C:\Users\Coughlin\AppData\Local\Microsoft\Windows\Temporary Internet Files\Content.IE5\P2DT3IBF\MP90040519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0966">
            <a:off x="5898643" y="1037513"/>
            <a:ext cx="1981200" cy="29612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Coughlin\AppData\Local\Microsoft\Windows\Temporary Internet Files\Content.IE5\P2DT3IBF\MP9004394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480" y="1581861"/>
            <a:ext cx="198403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Coughlin\AppData\Local\Microsoft\Windows\Temporary Internet Files\Content.IE5\SXDQCPI6\MP90040037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3805573"/>
            <a:ext cx="3062475" cy="204085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871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22757"/>
            <a:ext cx="6965245" cy="1202485"/>
          </a:xfrm>
        </p:spPr>
        <p:txBody>
          <a:bodyPr>
            <a:normAutofit/>
          </a:bodyPr>
          <a:lstStyle/>
          <a:p>
            <a:pPr algn="l"/>
            <a:r>
              <a:rPr lang="en-US" sz="3200" b="1" dirty="0" smtClean="0">
                <a:latin typeface="+mn-lt"/>
              </a:rPr>
              <a:t>      FACETS OF UNDERSTANDING</a:t>
            </a:r>
            <a:endParaRPr lang="en-US" sz="3200" b="1" dirty="0">
              <a:latin typeface="+mn-lt"/>
            </a:endParaRPr>
          </a:p>
        </p:txBody>
      </p:sp>
      <p:sp>
        <p:nvSpPr>
          <p:cNvPr id="3" name="Content Placeholder 2"/>
          <p:cNvSpPr>
            <a:spLocks noGrp="1"/>
          </p:cNvSpPr>
          <p:nvPr>
            <p:ph idx="1"/>
          </p:nvPr>
        </p:nvSpPr>
        <p:spPr>
          <a:xfrm>
            <a:off x="1066800" y="2455701"/>
            <a:ext cx="7010400" cy="3411699"/>
          </a:xfrm>
        </p:spPr>
        <p:txBody>
          <a:bodyPr>
            <a:normAutofit fontScale="92500" lnSpcReduction="10000"/>
          </a:bodyPr>
          <a:lstStyle/>
          <a:p>
            <a:pPr lvl="1">
              <a:buFont typeface="Wingdings" pitchFamily="2" charset="2"/>
              <a:buChar char="Ø"/>
            </a:pPr>
            <a:r>
              <a:rPr lang="en-US" dirty="0" smtClean="0">
                <a:latin typeface="Arial Narrow" pitchFamily="34" charset="0"/>
              </a:rPr>
              <a:t>Can the student </a:t>
            </a:r>
            <a:r>
              <a:rPr lang="en-US" b="1" dirty="0" smtClean="0">
                <a:latin typeface="Arial Narrow" pitchFamily="34" charset="0"/>
              </a:rPr>
              <a:t>explain</a:t>
            </a:r>
            <a:r>
              <a:rPr lang="en-US" dirty="0" smtClean="0">
                <a:latin typeface="Arial Narrow" pitchFamily="34" charset="0"/>
              </a:rPr>
              <a:t>? Do they have a working theory about the topic?</a:t>
            </a:r>
          </a:p>
          <a:p>
            <a:pPr lvl="1">
              <a:buFont typeface="Wingdings" pitchFamily="2" charset="2"/>
              <a:buChar char="Ø"/>
            </a:pPr>
            <a:r>
              <a:rPr lang="en-US" dirty="0" smtClean="0">
                <a:latin typeface="Arial Narrow" pitchFamily="34" charset="0"/>
              </a:rPr>
              <a:t>Can they </a:t>
            </a:r>
            <a:r>
              <a:rPr lang="en-US" b="1" dirty="0" smtClean="0">
                <a:latin typeface="Arial Narrow" pitchFamily="34" charset="0"/>
              </a:rPr>
              <a:t>interpret </a:t>
            </a:r>
            <a:r>
              <a:rPr lang="en-US" dirty="0" smtClean="0">
                <a:latin typeface="Arial Narrow" pitchFamily="34" charset="0"/>
              </a:rPr>
              <a:t>a text or event of data set in a contextualized way?</a:t>
            </a:r>
          </a:p>
          <a:p>
            <a:pPr lvl="1">
              <a:buFont typeface="Wingdings" pitchFamily="2" charset="2"/>
              <a:buChar char="Ø"/>
            </a:pPr>
            <a:r>
              <a:rPr lang="en-US" dirty="0" smtClean="0">
                <a:latin typeface="Arial Narrow" pitchFamily="34" charset="0"/>
              </a:rPr>
              <a:t>Can they </a:t>
            </a:r>
            <a:r>
              <a:rPr lang="en-US" b="1" dirty="0" smtClean="0">
                <a:latin typeface="Arial Narrow" pitchFamily="34" charset="0"/>
              </a:rPr>
              <a:t>apply </a:t>
            </a:r>
            <a:r>
              <a:rPr lang="en-US" dirty="0" smtClean="0">
                <a:latin typeface="Arial Narrow" pitchFamily="34" charset="0"/>
              </a:rPr>
              <a:t>what they understand to another situation?</a:t>
            </a:r>
          </a:p>
          <a:p>
            <a:pPr lvl="1">
              <a:buFont typeface="Wingdings" pitchFamily="2" charset="2"/>
              <a:buChar char="Ø"/>
            </a:pPr>
            <a:r>
              <a:rPr lang="en-US" dirty="0" smtClean="0">
                <a:latin typeface="Arial Narrow" pitchFamily="34" charset="0"/>
              </a:rPr>
              <a:t>An they argue for another </a:t>
            </a:r>
            <a:r>
              <a:rPr lang="en-US" b="1" dirty="0" smtClean="0">
                <a:latin typeface="Arial Narrow" pitchFamily="34" charset="0"/>
              </a:rPr>
              <a:t>perspective </a:t>
            </a:r>
            <a:r>
              <a:rPr lang="en-US" dirty="0" smtClean="0">
                <a:latin typeface="Arial Narrow" pitchFamily="34" charset="0"/>
              </a:rPr>
              <a:t>simultaneously with having their own perspective?</a:t>
            </a:r>
          </a:p>
          <a:p>
            <a:pPr lvl="1">
              <a:buFont typeface="Wingdings" pitchFamily="2" charset="2"/>
              <a:buChar char="Ø"/>
            </a:pPr>
            <a:r>
              <a:rPr lang="en-US" dirty="0" smtClean="0">
                <a:latin typeface="Arial Narrow" pitchFamily="34" charset="0"/>
              </a:rPr>
              <a:t>Can they develop and show </a:t>
            </a:r>
            <a:r>
              <a:rPr lang="en-US" b="1" dirty="0" smtClean="0">
                <a:latin typeface="Arial Narrow" pitchFamily="34" charset="0"/>
              </a:rPr>
              <a:t>empathy </a:t>
            </a:r>
            <a:r>
              <a:rPr lang="en-US" dirty="0" smtClean="0">
                <a:latin typeface="Arial Narrow" pitchFamily="34" charset="0"/>
              </a:rPr>
              <a:t>for a character or historical period of time?</a:t>
            </a:r>
          </a:p>
          <a:p>
            <a:pPr lvl="1">
              <a:buFont typeface="Wingdings" pitchFamily="2" charset="2"/>
              <a:buChar char="Ø"/>
            </a:pPr>
            <a:r>
              <a:rPr lang="en-US" dirty="0" smtClean="0">
                <a:latin typeface="Arial Narrow" pitchFamily="34" charset="0"/>
              </a:rPr>
              <a:t>Can they use their </a:t>
            </a:r>
            <a:r>
              <a:rPr lang="en-US" b="1" dirty="0" smtClean="0">
                <a:latin typeface="Arial Narrow" pitchFamily="34" charset="0"/>
              </a:rPr>
              <a:t>self-knowledge</a:t>
            </a:r>
            <a:r>
              <a:rPr lang="en-US" dirty="0" smtClean="0">
                <a:latin typeface="Arial Narrow" pitchFamily="34" charset="0"/>
              </a:rPr>
              <a:t> to recognize their biases? </a:t>
            </a:r>
            <a:endParaRPr lang="en-US" dirty="0">
              <a:latin typeface="Arial Narrow" pitchFamily="34" charset="0"/>
            </a:endParaRPr>
          </a:p>
        </p:txBody>
      </p:sp>
      <p:pic>
        <p:nvPicPr>
          <p:cNvPr id="5122" name="Picture 2" descr="C:\Users\Patricia Coughlin\Pictures\Microsoft Clip Organizer\j0414058.jpg"/>
          <p:cNvPicPr>
            <a:picLocks noChangeAspect="1" noChangeArrowheads="1"/>
          </p:cNvPicPr>
          <p:nvPr/>
        </p:nvPicPr>
        <p:blipFill>
          <a:blip r:embed="rId3" cstate="print"/>
          <a:srcRect/>
          <a:stretch>
            <a:fillRect/>
          </a:stretch>
        </p:blipFill>
        <p:spPr bwMode="auto">
          <a:xfrm rot="508491">
            <a:off x="7172972" y="1116207"/>
            <a:ext cx="822445" cy="1233066"/>
          </a:xfrm>
          <a:prstGeom prst="rect">
            <a:avLst/>
          </a:prstGeom>
          <a:noFill/>
        </p:spPr>
      </p:pic>
      <p:sp>
        <p:nvSpPr>
          <p:cNvPr id="5" name="Rectangle 4"/>
          <p:cNvSpPr/>
          <p:nvPr/>
        </p:nvSpPr>
        <p:spPr>
          <a:xfrm>
            <a:off x="1066800" y="1062335"/>
            <a:ext cx="59182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6</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3978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1" dirty="0" smtClean="0">
                <a:latin typeface="+mn-lt"/>
              </a:rPr>
              <a:t>Assessment Continuum</a:t>
            </a:r>
            <a:endParaRPr lang="en-US" b="1" dirty="0">
              <a:latin typeface="+mn-lt"/>
            </a:endParaRPr>
          </a:p>
        </p:txBody>
      </p:sp>
      <p:sp>
        <p:nvSpPr>
          <p:cNvPr id="14" name="Left-Right Arrow 13"/>
          <p:cNvSpPr/>
          <p:nvPr/>
        </p:nvSpPr>
        <p:spPr>
          <a:xfrm>
            <a:off x="827314" y="3814624"/>
            <a:ext cx="7467600" cy="202144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219200" y="3898857"/>
            <a:ext cx="1107996" cy="369332"/>
          </a:xfrm>
          <a:prstGeom prst="rect">
            <a:avLst/>
          </a:prstGeom>
          <a:noFill/>
        </p:spPr>
        <p:txBody>
          <a:bodyPr wrap="none" rtlCol="0">
            <a:spAutoFit/>
          </a:bodyPr>
          <a:lstStyle/>
          <a:p>
            <a:r>
              <a:rPr lang="en-US" dirty="0" smtClean="0"/>
              <a:t>	</a:t>
            </a:r>
            <a:endParaRPr lang="en-US" dirty="0"/>
          </a:p>
        </p:txBody>
      </p:sp>
      <p:sp>
        <p:nvSpPr>
          <p:cNvPr id="23" name="TextBox 22"/>
          <p:cNvSpPr txBox="1"/>
          <p:nvPr/>
        </p:nvSpPr>
        <p:spPr>
          <a:xfrm rot="19050148">
            <a:off x="1802597" y="3714190"/>
            <a:ext cx="1729448" cy="369332"/>
          </a:xfrm>
          <a:prstGeom prst="rect">
            <a:avLst/>
          </a:prstGeom>
          <a:noFill/>
        </p:spPr>
        <p:txBody>
          <a:bodyPr wrap="none" rtlCol="0">
            <a:spAutoFit/>
          </a:bodyPr>
          <a:lstStyle/>
          <a:p>
            <a:r>
              <a:rPr lang="en-US" b="1" dirty="0" smtClean="0"/>
              <a:t>Informal</a:t>
            </a:r>
            <a:r>
              <a:rPr lang="en-US" dirty="0" smtClean="0"/>
              <a:t> checks</a:t>
            </a:r>
            <a:endParaRPr lang="en-US" dirty="0"/>
          </a:p>
        </p:txBody>
      </p:sp>
      <p:sp>
        <p:nvSpPr>
          <p:cNvPr id="24" name="TextBox 23"/>
          <p:cNvSpPr txBox="1"/>
          <p:nvPr/>
        </p:nvSpPr>
        <p:spPr>
          <a:xfrm rot="19052020">
            <a:off x="2441607" y="3469196"/>
            <a:ext cx="2671437" cy="369332"/>
          </a:xfrm>
          <a:prstGeom prst="rect">
            <a:avLst/>
          </a:prstGeom>
          <a:noFill/>
        </p:spPr>
        <p:txBody>
          <a:bodyPr wrap="none" rtlCol="0">
            <a:spAutoFit/>
          </a:bodyPr>
          <a:lstStyle/>
          <a:p>
            <a:r>
              <a:rPr lang="en-US" b="1" dirty="0" smtClean="0"/>
              <a:t>Observations</a:t>
            </a:r>
            <a:r>
              <a:rPr lang="en-US" dirty="0" smtClean="0"/>
              <a:t> &amp; dialogues</a:t>
            </a:r>
            <a:endParaRPr lang="en-US" dirty="0"/>
          </a:p>
        </p:txBody>
      </p:sp>
      <p:sp>
        <p:nvSpPr>
          <p:cNvPr id="25" name="TextBox 24"/>
          <p:cNvSpPr txBox="1"/>
          <p:nvPr/>
        </p:nvSpPr>
        <p:spPr>
          <a:xfrm rot="19197862">
            <a:off x="3721589" y="3691052"/>
            <a:ext cx="1679049" cy="369332"/>
          </a:xfrm>
          <a:prstGeom prst="rect">
            <a:avLst/>
          </a:prstGeom>
          <a:noFill/>
        </p:spPr>
        <p:txBody>
          <a:bodyPr wrap="none" rtlCol="0">
            <a:spAutoFit/>
          </a:bodyPr>
          <a:lstStyle/>
          <a:p>
            <a:r>
              <a:rPr lang="en-US" b="1" dirty="0" smtClean="0"/>
              <a:t>T</a:t>
            </a:r>
            <a:r>
              <a:rPr lang="en-US" dirty="0" smtClean="0"/>
              <a:t>ests &amp; quizzes</a:t>
            </a:r>
            <a:endParaRPr lang="en-US" dirty="0"/>
          </a:p>
        </p:txBody>
      </p:sp>
      <p:sp>
        <p:nvSpPr>
          <p:cNvPr id="26" name="TextBox 25"/>
          <p:cNvSpPr txBox="1"/>
          <p:nvPr/>
        </p:nvSpPr>
        <p:spPr>
          <a:xfrm rot="19080512">
            <a:off x="4592758" y="3688379"/>
            <a:ext cx="1987788" cy="369332"/>
          </a:xfrm>
          <a:prstGeom prst="rect">
            <a:avLst/>
          </a:prstGeom>
          <a:noFill/>
        </p:spPr>
        <p:txBody>
          <a:bodyPr wrap="none" rtlCol="0">
            <a:spAutoFit/>
          </a:bodyPr>
          <a:lstStyle/>
          <a:p>
            <a:r>
              <a:rPr lang="en-US" b="1" dirty="0" smtClean="0"/>
              <a:t>Academic</a:t>
            </a:r>
            <a:r>
              <a:rPr lang="en-US" dirty="0" smtClean="0"/>
              <a:t> prompts</a:t>
            </a:r>
            <a:endParaRPr lang="en-US" dirty="0"/>
          </a:p>
        </p:txBody>
      </p:sp>
      <p:sp>
        <p:nvSpPr>
          <p:cNvPr id="27" name="TextBox 26"/>
          <p:cNvSpPr txBox="1"/>
          <p:nvPr/>
        </p:nvSpPr>
        <p:spPr>
          <a:xfrm rot="19062254">
            <a:off x="5653129" y="3663292"/>
            <a:ext cx="2015552" cy="369332"/>
          </a:xfrm>
          <a:prstGeom prst="rect">
            <a:avLst/>
          </a:prstGeom>
          <a:noFill/>
        </p:spPr>
        <p:txBody>
          <a:bodyPr wrap="none" rtlCol="0">
            <a:spAutoFit/>
          </a:bodyPr>
          <a:lstStyle/>
          <a:p>
            <a:r>
              <a:rPr lang="en-US" b="1" dirty="0" smtClean="0"/>
              <a:t>Performance</a:t>
            </a:r>
            <a:r>
              <a:rPr lang="en-US" dirty="0" smtClean="0"/>
              <a:t> tasks</a:t>
            </a:r>
            <a:endParaRPr lang="en-US" dirty="0"/>
          </a:p>
        </p:txBody>
      </p:sp>
    </p:spTree>
    <p:extLst>
      <p:ext uri="{BB962C8B-B14F-4D97-AF65-F5344CB8AC3E}">
        <p14:creationId xmlns:p14="http://schemas.microsoft.com/office/powerpoint/2010/main" val="2429661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977" y="838200"/>
            <a:ext cx="6965245" cy="1202485"/>
          </a:xfrm>
        </p:spPr>
        <p:txBody>
          <a:bodyPr/>
          <a:lstStyle/>
          <a:p>
            <a:pPr algn="l"/>
            <a:r>
              <a:rPr lang="en-US" b="1" dirty="0" smtClean="0">
                <a:latin typeface="+mn-lt"/>
              </a:rPr>
              <a:t>3. Learning Experiences</a:t>
            </a:r>
            <a:endParaRPr lang="en-US" b="1" dirty="0">
              <a:latin typeface="+mn-lt"/>
            </a:endParaRPr>
          </a:p>
        </p:txBody>
      </p:sp>
      <p:sp>
        <p:nvSpPr>
          <p:cNvPr id="3" name="Text Placeholder 2"/>
          <p:cNvSpPr>
            <a:spLocks noGrp="1"/>
          </p:cNvSpPr>
          <p:nvPr>
            <p:ph type="body" idx="1"/>
          </p:nvPr>
        </p:nvSpPr>
        <p:spPr>
          <a:xfrm>
            <a:off x="1121039" y="1905000"/>
            <a:ext cx="1698361" cy="533400"/>
          </a:xfrm>
        </p:spPr>
        <p:txBody>
          <a:bodyPr>
            <a:normAutofit/>
          </a:bodyPr>
          <a:lstStyle/>
          <a:p>
            <a:r>
              <a:rPr lang="en-US" sz="2800" dirty="0" smtClean="0"/>
              <a:t>TEACHER</a:t>
            </a:r>
            <a:endParaRPr lang="en-US" sz="2800" dirty="0"/>
          </a:p>
        </p:txBody>
      </p:sp>
      <p:sp>
        <p:nvSpPr>
          <p:cNvPr id="4" name="Text Placeholder 3"/>
          <p:cNvSpPr>
            <a:spLocks noGrp="1"/>
          </p:cNvSpPr>
          <p:nvPr>
            <p:ph type="body" sz="quarter" idx="3"/>
          </p:nvPr>
        </p:nvSpPr>
        <p:spPr>
          <a:xfrm>
            <a:off x="5410200" y="1752600"/>
            <a:ext cx="2487168" cy="609600"/>
          </a:xfrm>
        </p:spPr>
        <p:txBody>
          <a:bodyPr>
            <a:normAutofit/>
          </a:bodyPr>
          <a:lstStyle/>
          <a:p>
            <a:r>
              <a:rPr lang="en-US" sz="2800" dirty="0" smtClean="0"/>
              <a:t>STUDENTS</a:t>
            </a:r>
            <a:endParaRPr lang="en-US" sz="2800"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2533616488"/>
              </p:ext>
            </p:extLst>
          </p:nvPr>
        </p:nvGraphicFramePr>
        <p:xfrm>
          <a:off x="1066800" y="2819400"/>
          <a:ext cx="35052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quarter" idx="14"/>
            <p:extLst>
              <p:ext uri="{D42A27DB-BD31-4B8C-83A1-F6EECF244321}">
                <p14:modId xmlns:p14="http://schemas.microsoft.com/office/powerpoint/2010/main" val="665913829"/>
              </p:ext>
            </p:extLst>
          </p:nvPr>
        </p:nvGraphicFramePr>
        <p:xfrm>
          <a:off x="4645025" y="2667000"/>
          <a:ext cx="3227388" cy="3352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Oval 8"/>
          <p:cNvSpPr/>
          <p:nvPr/>
        </p:nvSpPr>
        <p:spPr>
          <a:xfrm rot="19901561">
            <a:off x="993949" y="2591504"/>
            <a:ext cx="4021917" cy="329248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15000" y="5364796"/>
            <a:ext cx="1142999" cy="338554"/>
          </a:xfrm>
          <a:prstGeom prst="rect">
            <a:avLst/>
          </a:prstGeom>
          <a:noFill/>
        </p:spPr>
        <p:txBody>
          <a:bodyPr wrap="square" rtlCol="0">
            <a:spAutoFit/>
          </a:bodyPr>
          <a:lstStyle/>
          <a:p>
            <a:r>
              <a:rPr lang="en-US" sz="1600" dirty="0" smtClean="0"/>
              <a:t>reflective</a:t>
            </a:r>
            <a:endParaRPr lang="en-US" sz="1600" dirty="0"/>
          </a:p>
        </p:txBody>
      </p:sp>
      <p:sp>
        <p:nvSpPr>
          <p:cNvPr id="5" name="Oval 4"/>
          <p:cNvSpPr/>
          <p:nvPr/>
        </p:nvSpPr>
        <p:spPr>
          <a:xfrm rot="16723568">
            <a:off x="4042133" y="4123271"/>
            <a:ext cx="678732" cy="435468"/>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727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l"/>
            <a:r>
              <a:rPr lang="en-US" sz="2000" dirty="0" smtClean="0">
                <a:latin typeface="+mn-lt"/>
              </a:rPr>
              <a:t>SWBAT explain how important it is to examine numerous artifacts - both primary and secondary sources - to construct an accurate history of one-room schoolhouse as explained in a multi-paragraph essay. </a:t>
            </a:r>
            <a:endParaRPr lang="en-US" sz="2000" dirty="0">
              <a:latin typeface="+mn-lt"/>
            </a:endParaRPr>
          </a:p>
        </p:txBody>
      </p:sp>
      <p:sp>
        <p:nvSpPr>
          <p:cNvPr id="8" name="Content Placeholder 7"/>
          <p:cNvSpPr>
            <a:spLocks noGrp="1"/>
          </p:cNvSpPr>
          <p:nvPr>
            <p:ph sz="quarter" idx="13"/>
          </p:nvPr>
        </p:nvSpPr>
        <p:spPr/>
        <p:txBody>
          <a:bodyPr/>
          <a:lstStyle/>
          <a:p>
            <a:pPr marL="0" indent="0">
              <a:buNone/>
            </a:pPr>
            <a:endParaRPr lang="en-US" dirty="0"/>
          </a:p>
        </p:txBody>
      </p:sp>
      <p:pic>
        <p:nvPicPr>
          <p:cNvPr id="10" name="Picture 5" descr="1"/>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819400"/>
            <a:ext cx="3200400" cy="206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Coal Bucket 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73621">
            <a:off x="1239894" y="3183875"/>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oughlin\AppData\Local\Microsoft\Windows\Temporary Internet Files\Content.IE5\LEX1UEEI\MP90043946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4038600"/>
            <a:ext cx="2514600" cy="190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24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n-lt"/>
              </a:rPr>
              <a:t>Planning with the end in mind</a:t>
            </a:r>
            <a:endParaRPr lang="en-US" b="1" dirty="0">
              <a:latin typeface="+mn-lt"/>
            </a:endParaRPr>
          </a:p>
        </p:txBody>
      </p:sp>
      <p:graphicFrame>
        <p:nvGraphicFramePr>
          <p:cNvPr id="3" name="Diagram 2"/>
          <p:cNvGraphicFramePr/>
          <p:nvPr>
            <p:extLst>
              <p:ext uri="{D42A27DB-BD31-4B8C-83A1-F6EECF244321}">
                <p14:modId xmlns:p14="http://schemas.microsoft.com/office/powerpoint/2010/main" val="2643939052"/>
              </p:ext>
            </p:extLst>
          </p:nvPr>
        </p:nvGraphicFramePr>
        <p:xfrm>
          <a:off x="1524000" y="2057400"/>
          <a:ext cx="60198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588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Mission informs </a:t>
            </a:r>
            <a:r>
              <a:rPr lang="en-US" b="1" dirty="0" smtClean="0">
                <a:solidFill>
                  <a:srgbClr val="FF0000"/>
                </a:solidFill>
              </a:rPr>
              <a:t>schooling</a:t>
            </a:r>
            <a:r>
              <a:rPr lang="en-US" dirty="0" smtClean="0"/>
              <a:t>.</a:t>
            </a:r>
          </a:p>
          <a:p>
            <a:pPr marL="0" indent="0">
              <a:buNone/>
            </a:pPr>
            <a:endParaRPr lang="en-US" dirty="0"/>
          </a:p>
          <a:p>
            <a:pPr marL="0" indent="0">
              <a:buNone/>
            </a:pPr>
            <a:r>
              <a:rPr lang="en-US" dirty="0" smtClean="0"/>
              <a:t>Schooling should enable learners to achieve worthy intellectual accomplishments. Learners should be able to transfer their learning with understanding to worthy tasks and develop mature habits of mind. </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61482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99" y="1447800"/>
            <a:ext cx="4422423" cy="1828799"/>
          </a:xfrm>
        </p:spPr>
        <p:txBody>
          <a:bodyPr>
            <a:normAutofit/>
          </a:bodyPr>
          <a:lstStyle/>
          <a:p>
            <a:pPr algn="l"/>
            <a:endParaRPr lang="en-US" sz="1200" dirty="0"/>
          </a:p>
        </p:txBody>
      </p:sp>
      <p:sp>
        <p:nvSpPr>
          <p:cNvPr id="3" name="Subtitle 2"/>
          <p:cNvSpPr>
            <a:spLocks noGrp="1"/>
          </p:cNvSpPr>
          <p:nvPr>
            <p:ph type="body" idx="1"/>
          </p:nvPr>
        </p:nvSpPr>
        <p:spPr>
          <a:xfrm>
            <a:off x="1447800" y="3352800"/>
            <a:ext cx="6231467" cy="2362200"/>
          </a:xfrm>
        </p:spPr>
        <p:txBody>
          <a:bodyPr>
            <a:noAutofit/>
          </a:bodyPr>
          <a:lstStyle/>
          <a:p>
            <a:pPr algn="l"/>
            <a:r>
              <a:rPr lang="en-US" sz="3200" dirty="0"/>
              <a:t>The purpose of planning is to achieve predictable results. </a:t>
            </a:r>
            <a:br>
              <a:rPr lang="en-US" sz="3200" dirty="0"/>
            </a:br>
            <a:r>
              <a:rPr lang="en-US" sz="4000" dirty="0"/>
              <a:t/>
            </a:r>
            <a:br>
              <a:rPr lang="en-US" sz="4000" dirty="0"/>
            </a:br>
            <a:r>
              <a:rPr lang="en-US" sz="4000" dirty="0" smtClean="0"/>
              <a:t>	</a:t>
            </a:r>
            <a:r>
              <a:rPr lang="en-US" sz="4000" dirty="0"/>
              <a:t>	</a:t>
            </a:r>
            <a:endParaRPr lang="en-US" sz="1400" dirty="0">
              <a:solidFill>
                <a:schemeClr val="tx1"/>
              </a:solidFill>
            </a:endParaRPr>
          </a:p>
        </p:txBody>
      </p:sp>
      <p:pic>
        <p:nvPicPr>
          <p:cNvPr id="1026" name="Picture 2" descr="C:\Documents and Settings\coughlinp\Local Settings\Temporary Internet Files\Content.IE5\OMVVQJ13\MP900409046[1].jpg"/>
          <p:cNvPicPr>
            <a:picLocks noChangeAspect="1" noChangeArrowheads="1"/>
          </p:cNvPicPr>
          <p:nvPr/>
        </p:nvPicPr>
        <p:blipFill>
          <a:blip r:embed="rId3" cstate="print"/>
          <a:srcRect/>
          <a:stretch>
            <a:fillRect/>
          </a:stretch>
        </p:blipFill>
        <p:spPr bwMode="auto">
          <a:xfrm>
            <a:off x="1143000" y="1066800"/>
            <a:ext cx="2209800" cy="2209800"/>
          </a:xfrm>
          <a:prstGeom prst="rect">
            <a:avLst/>
          </a:prstGeom>
          <a:noFill/>
        </p:spPr>
      </p:pic>
    </p:spTree>
    <p:extLst>
      <p:ext uri="{BB962C8B-B14F-4D97-AF65-F5344CB8AC3E}">
        <p14:creationId xmlns:p14="http://schemas.microsoft.com/office/powerpoint/2010/main" val="4170221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0"/>
            <a:ext cx="6965245" cy="1202485"/>
          </a:xfrm>
        </p:spPr>
        <p:txBody>
          <a:bodyPr/>
          <a:lstStyle/>
          <a:p>
            <a:r>
              <a:rPr lang="en-US" b="1" dirty="0" smtClean="0">
                <a:latin typeface="+mn-lt"/>
              </a:rPr>
              <a:t>YOUR TURN</a:t>
            </a:r>
            <a:endParaRPr lang="en-US" b="1" dirty="0">
              <a:latin typeface="+mn-lt"/>
            </a:endParaRPr>
          </a:p>
        </p:txBody>
      </p:sp>
    </p:spTree>
    <p:extLst>
      <p:ext uri="{BB962C8B-B14F-4D97-AF65-F5344CB8AC3E}">
        <p14:creationId xmlns:p14="http://schemas.microsoft.com/office/powerpoint/2010/main" val="3266988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Crafting Understandings</a:t>
            </a:r>
            <a:endParaRPr lang="en-US" sz="3600" b="1" dirty="0">
              <a:latin typeface="+mn-lt"/>
            </a:endParaRPr>
          </a:p>
        </p:txBody>
      </p:sp>
      <p:sp>
        <p:nvSpPr>
          <p:cNvPr id="3" name="Content Placeholder 2"/>
          <p:cNvSpPr>
            <a:spLocks noGrp="1"/>
          </p:cNvSpPr>
          <p:nvPr>
            <p:ph idx="1"/>
          </p:nvPr>
        </p:nvSpPr>
        <p:spPr>
          <a:xfrm>
            <a:off x="1219200" y="2119257"/>
            <a:ext cx="6705600" cy="3603812"/>
          </a:xfrm>
          <a:prstGeom prst="rect">
            <a:avLst/>
          </a:prstGeom>
        </p:spPr>
        <p:txBody>
          <a:bodyPr>
            <a:normAutofit/>
          </a:bodyPr>
          <a:lstStyle/>
          <a:p>
            <a:pPr marL="0" indent="0">
              <a:buNone/>
            </a:pPr>
            <a:r>
              <a:rPr lang="en-US" sz="2000" b="1" u="sng" dirty="0" smtClean="0"/>
              <a:t>Phrased as a topic</a:t>
            </a:r>
            <a:r>
              <a:rPr lang="en-US" sz="2000" dirty="0" smtClean="0"/>
              <a:t>: CIVIL WAR</a:t>
            </a:r>
          </a:p>
          <a:p>
            <a:pPr marL="0" indent="0">
              <a:buNone/>
            </a:pPr>
            <a:r>
              <a:rPr lang="en-US" sz="2000" b="1" u="sng" dirty="0" smtClean="0"/>
              <a:t>Underlying concepts</a:t>
            </a:r>
            <a:r>
              <a:rPr lang="en-US" sz="2000" dirty="0" smtClean="0"/>
              <a:t>: Causes &amp; effects of the Civil War, states rights, federal government, economic advantage</a:t>
            </a:r>
          </a:p>
          <a:p>
            <a:pPr marL="0" indent="0">
              <a:buNone/>
            </a:pPr>
            <a:r>
              <a:rPr lang="en-US" sz="2000" b="1" u="sng" dirty="0" smtClean="0"/>
              <a:t>Core concepts</a:t>
            </a:r>
            <a:r>
              <a:rPr lang="en-US" sz="2000" b="1" dirty="0" smtClean="0"/>
              <a:t>:</a:t>
            </a:r>
          </a:p>
          <a:p>
            <a:pPr lvl="1">
              <a:buFont typeface="Wingdings" pitchFamily="2" charset="2"/>
              <a:buChar char="§"/>
            </a:pPr>
            <a:r>
              <a:rPr lang="en-US" sz="2000" dirty="0" smtClean="0"/>
              <a:t>The Civil War was fought primarily over states’ rights issues linked to differences in regional economies.</a:t>
            </a:r>
          </a:p>
          <a:p>
            <a:pPr lvl="1">
              <a:buFont typeface="Wingdings" pitchFamily="2" charset="2"/>
              <a:buChar char="§"/>
            </a:pPr>
            <a:r>
              <a:rPr lang="en-US" sz="2000" dirty="0" smtClean="0"/>
              <a:t>The war’s effects live on in national politics, regional economies, and cultural differences.</a:t>
            </a:r>
            <a:endParaRPr lang="en-US" sz="2000" dirty="0"/>
          </a:p>
        </p:txBody>
      </p:sp>
    </p:spTree>
    <p:extLst>
      <p:ext uri="{BB962C8B-B14F-4D97-AF65-F5344CB8AC3E}">
        <p14:creationId xmlns:p14="http://schemas.microsoft.com/office/powerpoint/2010/main" val="2565792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Crafting Understandings</a:t>
            </a:r>
            <a:endParaRPr lang="en-US" sz="3600" b="1" dirty="0">
              <a:latin typeface="+mn-lt"/>
            </a:endParaRPr>
          </a:p>
        </p:txBody>
      </p:sp>
      <p:sp>
        <p:nvSpPr>
          <p:cNvPr id="3" name="Content Placeholder 2"/>
          <p:cNvSpPr>
            <a:spLocks noGrp="1"/>
          </p:cNvSpPr>
          <p:nvPr>
            <p:ph idx="1"/>
          </p:nvPr>
        </p:nvSpPr>
        <p:spPr>
          <a:prstGeom prst="rect">
            <a:avLst/>
          </a:prstGeom>
        </p:spPr>
        <p:txBody>
          <a:bodyPr>
            <a:normAutofit/>
          </a:bodyPr>
          <a:lstStyle/>
          <a:p>
            <a:pPr>
              <a:buNone/>
            </a:pPr>
            <a:r>
              <a:rPr lang="en-US" sz="2000" b="1" u="sng" dirty="0" smtClean="0"/>
              <a:t>Phrased as a process</a:t>
            </a:r>
            <a:r>
              <a:rPr lang="en-US" sz="2000" b="1" dirty="0" smtClean="0"/>
              <a:t>: </a:t>
            </a:r>
            <a:r>
              <a:rPr lang="en-US" sz="2000" dirty="0" smtClean="0"/>
              <a:t>Converting to metric measures</a:t>
            </a:r>
          </a:p>
          <a:p>
            <a:pPr>
              <a:buNone/>
            </a:pPr>
            <a:r>
              <a:rPr lang="en-US" sz="2000" b="1" u="sng" dirty="0" smtClean="0"/>
              <a:t>Underlying concepts</a:t>
            </a:r>
            <a:r>
              <a:rPr lang="en-US" sz="2000" dirty="0" smtClean="0"/>
              <a:t>: measure, standard, accuracy, conversion</a:t>
            </a:r>
          </a:p>
          <a:p>
            <a:pPr>
              <a:buNone/>
            </a:pPr>
            <a:r>
              <a:rPr lang="en-US" sz="2000" b="1" u="sng" dirty="0" smtClean="0"/>
              <a:t>Big idea or core conclusion</a:t>
            </a:r>
            <a:r>
              <a:rPr lang="en-US" sz="2000" dirty="0" smtClean="0"/>
              <a:t>:</a:t>
            </a:r>
          </a:p>
          <a:p>
            <a:pPr>
              <a:buFont typeface="Wingdings" pitchFamily="2" charset="2"/>
              <a:buChar char="§"/>
            </a:pPr>
            <a:r>
              <a:rPr lang="en-US" sz="2000" dirty="0" smtClean="0"/>
              <a:t>Standardized measures allow people to accurately describe the physical world.</a:t>
            </a:r>
          </a:p>
          <a:p>
            <a:pPr>
              <a:buFont typeface="Wingdings" pitchFamily="2" charset="2"/>
              <a:buChar char="§"/>
            </a:pPr>
            <a:r>
              <a:rPr lang="en-US" sz="2000" dirty="0" smtClean="0"/>
              <a:t>We can measure the same thing with different measures (</a:t>
            </a:r>
            <a:r>
              <a:rPr lang="en-US" sz="2000" dirty="0" err="1" smtClean="0"/>
              <a:t>e,g</a:t>
            </a:r>
            <a:r>
              <a:rPr lang="en-US" sz="2000" dirty="0" smtClean="0"/>
              <a:t>., Fahrenheit </a:t>
            </a:r>
            <a:r>
              <a:rPr lang="en-US" sz="2200" dirty="0" smtClean="0"/>
              <a:t>and Centigrade)</a:t>
            </a:r>
          </a:p>
        </p:txBody>
      </p:sp>
    </p:spTree>
    <p:extLst>
      <p:ext uri="{BB962C8B-B14F-4D97-AF65-F5344CB8AC3E}">
        <p14:creationId xmlns:p14="http://schemas.microsoft.com/office/powerpoint/2010/main" val="1810128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Crafting Understandings</a:t>
            </a:r>
            <a:endParaRPr lang="en-US" sz="3600" b="1" dirty="0">
              <a:latin typeface="+mn-lt"/>
            </a:endParaRPr>
          </a:p>
        </p:txBody>
      </p:sp>
      <p:sp>
        <p:nvSpPr>
          <p:cNvPr id="3" name="Content Placeholder 2"/>
          <p:cNvSpPr>
            <a:spLocks noGrp="1"/>
          </p:cNvSpPr>
          <p:nvPr>
            <p:ph idx="1"/>
          </p:nvPr>
        </p:nvSpPr>
        <p:spPr/>
        <p:txBody>
          <a:bodyPr>
            <a:normAutofit/>
          </a:bodyPr>
          <a:lstStyle/>
          <a:p>
            <a:pPr>
              <a:buNone/>
            </a:pPr>
            <a:r>
              <a:rPr lang="en-US" sz="2000" b="1" u="sng" dirty="0"/>
              <a:t>Phrased as a skill</a:t>
            </a:r>
            <a:r>
              <a:rPr lang="en-US" sz="2000" b="1" dirty="0"/>
              <a:t>: </a:t>
            </a:r>
            <a:r>
              <a:rPr lang="en-US" sz="2000" dirty="0" smtClean="0"/>
              <a:t>Persuasive </a:t>
            </a:r>
            <a:r>
              <a:rPr lang="en-US" sz="2000" dirty="0"/>
              <a:t>writing techniques</a:t>
            </a:r>
          </a:p>
          <a:p>
            <a:pPr>
              <a:buNone/>
            </a:pPr>
            <a:r>
              <a:rPr lang="en-US" sz="2000" b="1" u="sng" dirty="0"/>
              <a:t>Underlying concept</a:t>
            </a:r>
            <a:r>
              <a:rPr lang="en-US" sz="2000" b="1" dirty="0"/>
              <a:t>s</a:t>
            </a:r>
            <a:r>
              <a:rPr lang="en-US" sz="2000" dirty="0"/>
              <a:t>:</a:t>
            </a:r>
          </a:p>
          <a:p>
            <a:pPr>
              <a:buNone/>
            </a:pPr>
            <a:r>
              <a:rPr lang="en-US" sz="2000" dirty="0"/>
              <a:t>	persuasion, goal, audience, influence, technique</a:t>
            </a:r>
          </a:p>
          <a:p>
            <a:pPr>
              <a:buNone/>
            </a:pPr>
            <a:r>
              <a:rPr lang="en-US" sz="2000" b="1" u="sng" dirty="0" smtClean="0"/>
              <a:t>Big idea or conclusion</a:t>
            </a:r>
            <a:r>
              <a:rPr lang="en-US" sz="2000" dirty="0" smtClean="0"/>
              <a:t>:</a:t>
            </a:r>
            <a:endParaRPr lang="en-US" sz="2000" dirty="0"/>
          </a:p>
          <a:p>
            <a:pPr marL="0" indent="0">
              <a:buNone/>
            </a:pPr>
            <a:r>
              <a:rPr lang="en-US" sz="2000" dirty="0"/>
              <a:t>The choice of particular persuasive techniques depends on the goal (what you want people to do or believe) and audience.</a:t>
            </a:r>
          </a:p>
          <a:p>
            <a:endParaRPr lang="en-US" dirty="0"/>
          </a:p>
        </p:txBody>
      </p:sp>
    </p:spTree>
    <p:extLst>
      <p:ext uri="{BB962C8B-B14F-4D97-AF65-F5344CB8AC3E}">
        <p14:creationId xmlns:p14="http://schemas.microsoft.com/office/powerpoint/2010/main" val="3007065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401878227"/>
              </p:ext>
            </p:extLst>
          </p:nvPr>
        </p:nvGraphicFramePr>
        <p:xfrm>
          <a:off x="1219200" y="1066800"/>
          <a:ext cx="6232525" cy="4579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971800" y="2286000"/>
            <a:ext cx="2895600" cy="2308324"/>
          </a:xfrm>
          <a:prstGeom prst="rect">
            <a:avLst/>
          </a:prstGeom>
          <a:noFill/>
        </p:spPr>
        <p:txBody>
          <a:bodyPr wrap="square" rtlCol="0">
            <a:spAutoFit/>
          </a:bodyPr>
          <a:lstStyle/>
          <a:p>
            <a:r>
              <a:rPr lang="en-US" dirty="0" smtClean="0"/>
              <a:t>By keeping the end in mind we plan more efficiently for</a:t>
            </a:r>
          </a:p>
          <a:p>
            <a:r>
              <a:rPr lang="en-US" dirty="0"/>
              <a:t>s</a:t>
            </a:r>
            <a:r>
              <a:rPr lang="en-US" dirty="0" smtClean="0"/>
              <a:t>tudent acquisition of knowledge and skills as well as for their ability to transfer that knowledge and skill to new situations with power and perspective.</a:t>
            </a:r>
            <a:endParaRPr lang="en-US" dirty="0"/>
          </a:p>
        </p:txBody>
      </p:sp>
    </p:spTree>
    <p:extLst>
      <p:ext uri="{BB962C8B-B14F-4D97-AF65-F5344CB8AC3E}">
        <p14:creationId xmlns:p14="http://schemas.microsoft.com/office/powerpoint/2010/main" val="215169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Schooling By Design</a:t>
            </a:r>
            <a:endParaRPr lang="en-US"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1494378"/>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rot="2496335">
            <a:off x="2713684" y="2024055"/>
            <a:ext cx="461665" cy="2840712"/>
          </a:xfrm>
          <a:prstGeom prst="rect">
            <a:avLst/>
          </a:prstGeom>
          <a:noFill/>
        </p:spPr>
        <p:txBody>
          <a:bodyPr vert="vert270" wrap="square" rtlCol="0">
            <a:spAutoFit/>
          </a:bodyPr>
          <a:lstStyle/>
          <a:p>
            <a:r>
              <a:rPr lang="en-US" dirty="0" smtClean="0"/>
              <a:t>USE BACKWARD DESIGN</a:t>
            </a:r>
            <a:endParaRPr lang="en-US" dirty="0"/>
          </a:p>
        </p:txBody>
      </p:sp>
      <p:sp>
        <p:nvSpPr>
          <p:cNvPr id="6" name="TextBox 5"/>
          <p:cNvSpPr txBox="1"/>
          <p:nvPr/>
        </p:nvSpPr>
        <p:spPr>
          <a:xfrm rot="2977645">
            <a:off x="4859636" y="3297847"/>
            <a:ext cx="2626873" cy="369332"/>
          </a:xfrm>
          <a:prstGeom prst="rect">
            <a:avLst/>
          </a:prstGeom>
          <a:noFill/>
        </p:spPr>
        <p:txBody>
          <a:bodyPr wrap="none" rtlCol="0">
            <a:spAutoFit/>
          </a:bodyPr>
          <a:lstStyle/>
          <a:p>
            <a:r>
              <a:rPr lang="en-US" dirty="0" smtClean="0"/>
              <a:t>Apply Strategic Principles</a:t>
            </a:r>
            <a:endParaRPr lang="en-US" dirty="0"/>
          </a:p>
        </p:txBody>
      </p:sp>
    </p:spTree>
    <p:extLst>
      <p:ext uri="{BB962C8B-B14F-4D97-AF65-F5344CB8AC3E}">
        <p14:creationId xmlns:p14="http://schemas.microsoft.com/office/powerpoint/2010/main" val="4085088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228286540"/>
              </p:ext>
            </p:extLst>
          </p:nvPr>
        </p:nvGraphicFramePr>
        <p:xfrm>
          <a:off x="1219200" y="1066800"/>
          <a:ext cx="6232525" cy="4579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971800" y="2286000"/>
            <a:ext cx="2895600" cy="2308324"/>
          </a:xfrm>
          <a:prstGeom prst="rect">
            <a:avLst/>
          </a:prstGeom>
          <a:noFill/>
        </p:spPr>
        <p:txBody>
          <a:bodyPr wrap="square" rtlCol="0">
            <a:spAutoFit/>
          </a:bodyPr>
          <a:lstStyle/>
          <a:p>
            <a:r>
              <a:rPr lang="en-US" dirty="0" smtClean="0"/>
              <a:t>By keeping the end in mind we plan more efficiently for</a:t>
            </a:r>
          </a:p>
          <a:p>
            <a:r>
              <a:rPr lang="en-US" dirty="0"/>
              <a:t>s</a:t>
            </a:r>
            <a:r>
              <a:rPr lang="en-US" dirty="0" smtClean="0"/>
              <a:t>tudent acquisition of knowledge and skills as well as for their ability to transfer that knowledge and skill to new situations with power and perspective.</a:t>
            </a:r>
            <a:endParaRPr lang="en-US" dirty="0"/>
          </a:p>
        </p:txBody>
      </p:sp>
    </p:spTree>
    <p:extLst>
      <p:ext uri="{BB962C8B-B14F-4D97-AF65-F5344CB8AC3E}">
        <p14:creationId xmlns:p14="http://schemas.microsoft.com/office/powerpoint/2010/main" val="234485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cs typeface="Arial" pitchFamily="34" charset="0"/>
              </a:rPr>
              <a:t>Understanding </a:t>
            </a:r>
            <a:r>
              <a:rPr lang="en-US" dirty="0" err="1" smtClean="0">
                <a:latin typeface="+mn-lt"/>
                <a:cs typeface="Arial" pitchFamily="34" charset="0"/>
              </a:rPr>
              <a:t>understanding</a:t>
            </a:r>
            <a:r>
              <a:rPr lang="en-US" dirty="0" smtClean="0">
                <a:latin typeface="+mn-lt"/>
                <a:cs typeface="Arial" pitchFamily="34" charset="0"/>
              </a:rPr>
              <a:t> </a:t>
            </a:r>
            <a:endParaRPr lang="en-US" dirty="0">
              <a:latin typeface="+mn-lt"/>
              <a:cs typeface="Arial" pitchFamily="34"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What is understanding?</a:t>
            </a:r>
          </a:p>
          <a:p>
            <a:pPr>
              <a:buFont typeface="Wingdings" pitchFamily="2" charset="2"/>
              <a:buChar char="Ø"/>
            </a:pPr>
            <a:r>
              <a:rPr lang="en-US" dirty="0" smtClean="0"/>
              <a:t>How do you gain understanding?</a:t>
            </a:r>
          </a:p>
          <a:p>
            <a:pPr>
              <a:buFont typeface="Wingdings" pitchFamily="2" charset="2"/>
              <a:buChar char="Ø"/>
            </a:pPr>
            <a:r>
              <a:rPr lang="en-US" dirty="0" smtClean="0"/>
              <a:t>How do you know you know?</a:t>
            </a:r>
            <a:endParaRPr lang="en-US" dirty="0"/>
          </a:p>
        </p:txBody>
      </p:sp>
      <p:pic>
        <p:nvPicPr>
          <p:cNvPr id="2051" name="Picture 3" descr="C:\Users\Coughlin\AppData\Local\Microsoft\Windows\Temporary Internet Files\Content.IE5\LEX1UEEI\MP9102209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6510" y="2903046"/>
            <a:ext cx="1981200" cy="2968299"/>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pic>
        <p:nvPicPr>
          <p:cNvPr id="2053" name="Picture 5" descr="C:\Users\Coughlin\AppData\Local\Microsoft\Windows\Temporary Internet Files\Content.IE5\SXDQCPI6\MP90043873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505200"/>
            <a:ext cx="3429000" cy="2286000"/>
          </a:xfrm>
          <a:prstGeom prst="rect">
            <a:avLst/>
          </a:prstGeom>
          <a:noFill/>
          <a:ln w="5715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055" name="Picture 7" descr="C:\Users\Coughlin\AppData\Local\Microsoft\Windows\Temporary Internet Files\Content.IE5\P2DT3IBF\MP90042366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4114800"/>
            <a:ext cx="3030974" cy="2019860"/>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106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mn-lt"/>
              </a:rPr>
              <a:t>A private universe</a:t>
            </a:r>
            <a:r>
              <a:rPr lang="en-US" dirty="0" smtClean="0">
                <a:latin typeface="+mn-lt"/>
              </a:rPr>
              <a:t/>
            </a:r>
            <a:br>
              <a:rPr lang="en-US" dirty="0" smtClean="0">
                <a:latin typeface="+mn-lt"/>
              </a:rPr>
            </a:br>
            <a:endParaRPr lang="en-US" dirty="0">
              <a:latin typeface="+mn-lt"/>
            </a:endParaRPr>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normAutofit fontScale="92500" lnSpcReduction="20000"/>
          </a:bodyPr>
          <a:lstStyle/>
          <a:p>
            <a:r>
              <a:rPr lang="en-US" dirty="0" smtClean="0"/>
              <a:t>What are my students really getting out of this class?</a:t>
            </a:r>
          </a:p>
          <a:p>
            <a:endParaRPr lang="en-US" dirty="0"/>
          </a:p>
          <a:p>
            <a:r>
              <a:rPr lang="en-US" dirty="0" smtClean="0"/>
              <a:t>How can I tell if my students are harboring common misconceptions?</a:t>
            </a:r>
          </a:p>
          <a:p>
            <a:endParaRPr lang="en-US" dirty="0"/>
          </a:p>
          <a:p>
            <a:r>
              <a:rPr lang="en-US" dirty="0" smtClean="0"/>
              <a:t>How do I know they not simply know but understand?</a:t>
            </a:r>
          </a:p>
        </p:txBody>
      </p:sp>
      <p:pic>
        <p:nvPicPr>
          <p:cNvPr id="3076" name="Picture 4" descr="C:\Users\Coughlin\AppData\Local\Microsoft\Windows\Temporary Internet Files\Content.IE5\G2NJ3GY6\MC900083175[1].wmf">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672" y="3505200"/>
            <a:ext cx="1819656" cy="178399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Coughlin\AppData\Local\Microsoft\Windows\Temporary Internet Files\Content.IE5\SXDQCPI6\MP900430849[1].jpg">
            <a:hlinkClick r:id="rId3"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371600"/>
            <a:ext cx="2667000" cy="1956494"/>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a:hlinkClick r:id="rId6"/>
          </p:cNvPr>
          <p:cNvSpPr/>
          <p:nvPr/>
        </p:nvSpPr>
        <p:spPr>
          <a:xfrm>
            <a:off x="4800600" y="30480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125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Difficulty</a:t>
            </a:r>
            <a:endParaRPr lang="en-US" b="1" dirty="0">
              <a:latin typeface="+mn-lt"/>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One of many agendas</a:t>
            </a:r>
          </a:p>
          <a:p>
            <a:pPr>
              <a:buFont typeface="Wingdings" pitchFamily="2" charset="2"/>
              <a:buChar char="Ø"/>
            </a:pPr>
            <a:r>
              <a:rPr lang="en-US" dirty="0" smtClean="0"/>
              <a:t>Little collegial support for process</a:t>
            </a:r>
          </a:p>
          <a:p>
            <a:pPr>
              <a:buFont typeface="Wingdings" pitchFamily="2" charset="2"/>
              <a:buChar char="Ø"/>
            </a:pPr>
            <a:r>
              <a:rPr lang="en-US" dirty="0" smtClean="0"/>
              <a:t>What curricula? What assessments serve as evidence of understanding? What learning activities best support understanding? </a:t>
            </a:r>
            <a:endParaRPr lang="en-US" dirty="0"/>
          </a:p>
        </p:txBody>
      </p:sp>
      <p:pic>
        <p:nvPicPr>
          <p:cNvPr id="4098" name="Picture 2" descr="C:\Users\Coughlin\AppData\Local\Microsoft\Windows\Temporary Internet Files\Content.IE5\P2DT3IBF\MC9000903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295400"/>
            <a:ext cx="3589699" cy="281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7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smtClean="0">
                <a:latin typeface="+mn-lt"/>
              </a:rPr>
              <a:t>BACKWARDDESIGN</a:t>
            </a:r>
            <a:endParaRPr lang="en-US" sz="4400" b="1" dirty="0">
              <a:latin typeface="+mn-lt"/>
            </a:endParaRPr>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p:txBody>
          <a:bodyPr>
            <a:normAutofit/>
          </a:bodyPr>
          <a:lstStyle/>
          <a:p>
            <a:pPr marL="342900" indent="-342900" algn="l">
              <a:buFont typeface="+mj-lt"/>
              <a:buAutoNum type="arabicPeriod"/>
            </a:pPr>
            <a:r>
              <a:rPr lang="en-US" sz="2400" dirty="0" smtClean="0"/>
              <a:t>Desired Results</a:t>
            </a:r>
          </a:p>
          <a:p>
            <a:pPr marL="342900" indent="-342900" algn="l">
              <a:buFont typeface="+mj-lt"/>
              <a:buAutoNum type="arabicPeriod"/>
            </a:pPr>
            <a:r>
              <a:rPr lang="en-US" sz="2400" dirty="0" smtClean="0"/>
              <a:t>Evidence</a:t>
            </a:r>
          </a:p>
          <a:p>
            <a:pPr marL="342900" indent="-342900" algn="l">
              <a:buFont typeface="+mj-lt"/>
              <a:buAutoNum type="arabicPeriod"/>
            </a:pPr>
            <a:r>
              <a:rPr lang="en-US" sz="2400" dirty="0" smtClean="0"/>
              <a:t>Learning experiences</a:t>
            </a:r>
          </a:p>
        </p:txBody>
      </p:sp>
      <p:pic>
        <p:nvPicPr>
          <p:cNvPr id="1026" name="Picture 2" descr="C:\Users\Coughlin\AppData\Local\Microsoft\Windows\Temporary Internet Files\Content.IE5\LEX1UEEI\MP90043867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9491" y="914400"/>
            <a:ext cx="2575710" cy="3485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oughlin\AppData\Local\Microsoft\Windows\Temporary Internet Files\Content.IE5\P2DT3IBF\MP90041176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65264">
            <a:off x="5926578" y="3652514"/>
            <a:ext cx="1657171" cy="249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812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677377" cy="1087418"/>
          </a:xfrm>
        </p:spPr>
        <p:txBody>
          <a:bodyPr/>
          <a:lstStyle/>
          <a:p>
            <a:r>
              <a:rPr lang="en-US" b="1" dirty="0" smtClean="0">
                <a:latin typeface="+mn-lt"/>
              </a:rPr>
              <a:t>1.Desired Results</a:t>
            </a:r>
            <a:endParaRPr lang="en-US" b="1" dirty="0">
              <a:latin typeface="+mn-lt"/>
            </a:endParaRPr>
          </a:p>
        </p:txBody>
      </p:sp>
      <p:sp>
        <p:nvSpPr>
          <p:cNvPr id="3" name="Content Placeholder 2"/>
          <p:cNvSpPr>
            <a:spLocks noGrp="1"/>
          </p:cNvSpPr>
          <p:nvPr>
            <p:ph idx="1"/>
          </p:nvPr>
        </p:nvSpPr>
        <p:spPr>
          <a:xfrm>
            <a:off x="1295400" y="2854246"/>
            <a:ext cx="6553200" cy="2903669"/>
          </a:xfrm>
        </p:spPr>
        <p:txBody>
          <a:bodyPr>
            <a:normAutofit fontScale="85000" lnSpcReduction="10000"/>
          </a:bodyPr>
          <a:lstStyle/>
          <a:p>
            <a:r>
              <a:rPr lang="en-US" dirty="0" smtClean="0"/>
              <a:t>Have sufficient knowledge of science and engineering to engage in public discussions on science-related issues.</a:t>
            </a:r>
          </a:p>
          <a:p>
            <a:r>
              <a:rPr lang="en-US" dirty="0" smtClean="0"/>
              <a:t>Be critical consumers of scientific information related to their everyday lives.</a:t>
            </a:r>
          </a:p>
          <a:p>
            <a:r>
              <a:rPr lang="en-US" dirty="0" smtClean="0"/>
              <a:t>Be able to continue to learn about science throughout our lives.</a:t>
            </a:r>
          </a:p>
          <a:p>
            <a:r>
              <a:rPr lang="en-US" dirty="0" smtClean="0"/>
              <a:t>Recognize that our current scientific understanding of the world is a result of hundreds of years of creative human endeavor.</a:t>
            </a:r>
          </a:p>
          <a:p>
            <a:endParaRPr lang="en-US" dirty="0"/>
          </a:p>
        </p:txBody>
      </p:sp>
      <p:sp>
        <p:nvSpPr>
          <p:cNvPr id="4" name="Text Placeholder 3"/>
          <p:cNvSpPr>
            <a:spLocks noGrp="1"/>
          </p:cNvSpPr>
          <p:nvPr>
            <p:ph type="body" sz="half" idx="4294967295"/>
          </p:nvPr>
        </p:nvSpPr>
        <p:spPr>
          <a:xfrm>
            <a:off x="2824942" y="1848084"/>
            <a:ext cx="3049588" cy="661738"/>
          </a:xfrm>
        </p:spPr>
        <p:txBody>
          <a:bodyPr>
            <a:normAutofit/>
          </a:bodyPr>
          <a:lstStyle/>
          <a:p>
            <a:pPr marL="0" indent="0">
              <a:buNone/>
            </a:pPr>
            <a:r>
              <a:rPr lang="en-US" sz="2400" b="1" dirty="0" smtClean="0">
                <a:solidFill>
                  <a:srgbClr val="FF0000"/>
                </a:solidFill>
              </a:rPr>
              <a:t>Science Curriculum</a:t>
            </a:r>
            <a:endParaRPr lang="en-US" sz="2400" b="1" dirty="0">
              <a:solidFill>
                <a:srgbClr val="FF0000"/>
              </a:solidFill>
            </a:endParaRPr>
          </a:p>
        </p:txBody>
      </p:sp>
      <p:pic>
        <p:nvPicPr>
          <p:cNvPr id="1026" name="Picture 2" descr="C:\Users\Coughlin\AppData\Local\Microsoft\Windows\Temporary Internet Files\Content.IE5\P2DT3IBF\MP90028929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93454">
            <a:off x="1118585" y="940556"/>
            <a:ext cx="1167444" cy="1759966"/>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pic>
        <p:nvPicPr>
          <p:cNvPr id="1027" name="Picture 3" descr="C:\Users\Coughlin\AppData\Local\Microsoft\Windows\Temporary Internet Files\Content.IE5\LEX1UEEI\MP90042656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95800">
            <a:off x="6530526" y="1082403"/>
            <a:ext cx="1565917" cy="1565917"/>
          </a:xfrm>
          <a:prstGeom prst="rect">
            <a:avLst/>
          </a:prstGeom>
          <a:noFill/>
          <a:ln w="5715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25475" y="1865361"/>
            <a:ext cx="3593869" cy="646331"/>
          </a:xfrm>
          <a:prstGeom prst="rect">
            <a:avLst/>
          </a:prstGeom>
          <a:solidFill>
            <a:schemeClr val="accent1">
              <a:lumMod val="60000"/>
              <a:lumOff val="40000"/>
            </a:schemeClr>
          </a:solidFill>
          <a:ln w="76200">
            <a:solidFill>
              <a:srgbClr val="00B0F0"/>
            </a:solidFill>
          </a:ln>
        </p:spPr>
        <p:txBody>
          <a:bodyPr wrap="none" rtlCol="0">
            <a:spAutoFit/>
          </a:bodyPr>
          <a:lstStyle/>
          <a:p>
            <a:r>
              <a:rPr lang="en-US" sz="3600" b="1" dirty="0" smtClean="0"/>
              <a:t>Scientific Literacy</a:t>
            </a:r>
            <a:endParaRPr lang="en-US" sz="3600" b="1" dirty="0"/>
          </a:p>
        </p:txBody>
      </p:sp>
    </p:spTree>
    <p:extLst>
      <p:ext uri="{BB962C8B-B14F-4D97-AF65-F5344CB8AC3E}">
        <p14:creationId xmlns:p14="http://schemas.microsoft.com/office/powerpoint/2010/main" val="400458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628</TotalTime>
  <Words>2721</Words>
  <Application>Microsoft Office PowerPoint</Application>
  <PresentationFormat>On-screen Show (4:3)</PresentationFormat>
  <Paragraphs>326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Pushpin</vt:lpstr>
      <vt:lpstr>Understanding by Design</vt:lpstr>
      <vt:lpstr>PowerPoint Presentation</vt:lpstr>
      <vt:lpstr>Schooling By Design</vt:lpstr>
      <vt:lpstr>PowerPoint Presentation</vt:lpstr>
      <vt:lpstr>Understanding understanding </vt:lpstr>
      <vt:lpstr>A private universe </vt:lpstr>
      <vt:lpstr>Difficulty</vt:lpstr>
      <vt:lpstr>BACKWARDDESIGN</vt:lpstr>
      <vt:lpstr>1.Desired Results</vt:lpstr>
      <vt:lpstr>But WHAT should we teach?</vt:lpstr>
      <vt:lpstr>How does one go about determining what is worth understanding amid a range of content standards &amp; topics?     Wiggins &amp; McTighe, 1998, p.10</vt:lpstr>
      <vt:lpstr>Enduring Understanding</vt:lpstr>
      <vt:lpstr>Inquiry </vt:lpstr>
      <vt:lpstr>2.Evidence</vt:lpstr>
      <vt:lpstr>      FACETS OF UNDERSTANDING</vt:lpstr>
      <vt:lpstr>Assessment Continuum</vt:lpstr>
      <vt:lpstr>3. Learning Experiences</vt:lpstr>
      <vt:lpstr>SWBAT explain how important it is to examine numerous artifacts - both primary and secondary sources - to construct an accurate history of one-room schoolhouse as explained in a multi-paragraph essay. </vt:lpstr>
      <vt:lpstr>Planning with the end in mind</vt:lpstr>
      <vt:lpstr>PowerPoint Presentation</vt:lpstr>
      <vt:lpstr>YOUR TURN</vt:lpstr>
      <vt:lpstr>Crafting Understandings</vt:lpstr>
      <vt:lpstr>Crafting Understandings</vt:lpstr>
      <vt:lpstr>Crafting Understandings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for Understanding</dc:title>
  <dc:creator>Coughlin</dc:creator>
  <cp:lastModifiedBy>Coughlin</cp:lastModifiedBy>
  <cp:revision>67</cp:revision>
  <dcterms:created xsi:type="dcterms:W3CDTF">2012-08-06T21:09:11Z</dcterms:created>
  <dcterms:modified xsi:type="dcterms:W3CDTF">2012-08-10T11:02:43Z</dcterms:modified>
</cp:coreProperties>
</file>