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2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B735-FAED-41EF-852B-34A3B56D93A4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0430-7FB9-4DB3-BAA4-B6B7F0F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8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59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82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9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Diocese of Allentown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agallagher</dc:creator>
  <cp:lastModifiedBy>Kathleen Bondi</cp:lastModifiedBy>
  <cp:revision>13</cp:revision>
  <dcterms:created xsi:type="dcterms:W3CDTF">2014-03-07T15:11:59Z</dcterms:created>
  <dcterms:modified xsi:type="dcterms:W3CDTF">2018-02-22T16:07:23Z</dcterms:modified>
</cp:coreProperties>
</file>